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2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49" r:id="rId2"/>
    <p:sldMasterId id="2147483774" r:id="rId3"/>
  </p:sldMasterIdLst>
  <p:notesMasterIdLst>
    <p:notesMasterId r:id="rId9"/>
  </p:notesMasterIdLst>
  <p:sldIdLst>
    <p:sldId id="256" r:id="rId4"/>
    <p:sldId id="257" r:id="rId5"/>
    <p:sldId id="258" r:id="rId6"/>
    <p:sldId id="260" r:id="rId7"/>
    <p:sldId id="261" r:id="rId8"/>
  </p:sldIdLst>
  <p:sldSz cx="12801600" cy="9601200" type="A3"/>
  <p:notesSz cx="10233025" cy="7102475"/>
  <p:embeddedFontLst>
    <p:embeddedFont>
      <p:font typeface="Tajawal" panose="020B0604020202020204" charset="-78"/>
      <p:regular r:id="rId10"/>
      <p:bold r:id="rId11"/>
    </p:embeddedFont>
    <p:embeddedFont>
      <p:font typeface="Tajawal Medium" panose="00000600000000000000" charset="-78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80">
          <p15:clr>
            <a:srgbClr val="A4A3A4"/>
          </p15:clr>
        </p15:guide>
        <p15:guide id="2" pos="4848">
          <p15:clr>
            <a:srgbClr val="A4A3A4"/>
          </p15:clr>
        </p15:guide>
        <p15:guide id="3" pos="4944">
          <p15:clr>
            <a:srgbClr val="A4A3A4"/>
          </p15:clr>
        </p15:guide>
        <p15:guide id="4" pos="3360">
          <p15:clr>
            <a:srgbClr val="A4A3A4"/>
          </p15:clr>
        </p15:guide>
        <p15:guide id="5" pos="192">
          <p15:clr>
            <a:srgbClr val="A4A3A4"/>
          </p15:clr>
        </p15:guide>
        <p15:guide id="6" orient="horz" pos="1632">
          <p15:clr>
            <a:srgbClr val="A4A3A4"/>
          </p15:clr>
        </p15:guide>
        <p15:guide id="7" orient="horz" pos="1872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gxqfHxPcnJvOZKgjgieWlyAo6R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2EFFEF-4B8C-4633-A398-8F931D4207E7}">
  <a:tblStyle styleId="{A12EFFEF-4B8C-4633-A398-8F931D4207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AB9619C-874C-4017-A3BF-D4FE5459A066}" styleName="Table_1">
    <a:wholeTbl>
      <a:tcTxStyle b="off" i="off">
        <a:font>
          <a:latin typeface="Tajawal"/>
          <a:ea typeface="Tajawal"/>
          <a:cs typeface="Tajaw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3EEE9"/>
          </a:solidFill>
        </a:fill>
      </a:tcStyle>
    </a:wholeTbl>
    <a:band1H>
      <a:tcTxStyle/>
      <a:tcStyle>
        <a:tcBdr/>
        <a:fill>
          <a:solidFill>
            <a:srgbClr val="E7DC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7DC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ajawal"/>
          <a:ea typeface="Tajawal"/>
          <a:cs typeface="Tajaw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ajawal"/>
          <a:ea typeface="Tajawal"/>
          <a:cs typeface="Tajaw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ajawal"/>
          <a:ea typeface="Tajawal"/>
          <a:cs typeface="Tajaw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ajawal"/>
          <a:ea typeface="Tajawal"/>
          <a:cs typeface="Tajaw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6EBAD37-9759-4485-860F-19C496E8850E}" styleName="Table_2">
    <a:wholeTbl>
      <a:tcTxStyle b="off" i="off">
        <a:font>
          <a:latin typeface="Tajawal"/>
          <a:ea typeface="Tajawal"/>
          <a:cs typeface="Tajaw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770" y="78"/>
      </p:cViewPr>
      <p:guideLst>
        <p:guide orient="horz" pos="1680"/>
        <p:guide pos="4848"/>
        <p:guide pos="4944"/>
        <p:guide pos="3360"/>
        <p:guide pos="192"/>
        <p:guide orient="horz" pos="1632"/>
        <p:guide orient="horz" pos="18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2.fntdata"/><Relationship Id="rId5" Type="http://schemas.openxmlformats.org/officeDocument/2006/relationships/slide" Target="slides/slide2.xml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customschemas.google.com/relationships/presentationmetadata" Target="metadata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919435818005119"/>
          <c:y val="5.9096854541362723E-2"/>
          <c:w val="0.58192874584204302"/>
          <c:h val="0.8293128859062673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 vs Paid</c:v>
                </c:pt>
              </c:strCache>
            </c:strRef>
          </c:tx>
          <c:spPr>
            <a:solidFill>
              <a:schemeClr val="bg2">
                <a:lumMod val="90000"/>
                <a:lumOff val="10000"/>
              </a:schemeClr>
            </a:solidFill>
          </c:spPr>
          <c:dPt>
            <c:idx val="0"/>
            <c:bubble3D val="0"/>
            <c:spPr>
              <a:solidFill>
                <a:srgbClr val="0AA57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D8C-4BB7-8FFC-194CAE8F8BFA}"/>
              </c:ext>
            </c:extLst>
          </c:dPt>
          <c:dPt>
            <c:idx val="1"/>
            <c:bubble3D val="0"/>
            <c:spPr>
              <a:solidFill>
                <a:schemeClr val="accent3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D8C-4BB7-8FFC-194CAE8F8BF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Cost to complete</c:v>
                </c:pt>
                <c:pt idx="1">
                  <c:v>Paid to date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2799735597</c:v>
                </c:pt>
                <c:pt idx="1">
                  <c:v>148918060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8C-4BB7-8FFC-194CAE8F8BF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659997708411378"/>
          <c:y val="0.90989950573539835"/>
          <c:w val="0.66680004583177244"/>
          <c:h val="5.78658463329492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919435818005119"/>
          <c:y val="5.9096854541362723E-2"/>
          <c:w val="0.58192874584204302"/>
          <c:h val="0.8293128859062673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Construction %</c:v>
                </c:pt>
              </c:strCache>
            </c:strRef>
          </c:tx>
          <c:spPr>
            <a:solidFill>
              <a:schemeClr val="accent3">
                <a:lumMod val="75000"/>
                <a:lumOff val="25000"/>
              </a:schemeClr>
            </a:solidFill>
          </c:spPr>
          <c:dPt>
            <c:idx val="0"/>
            <c:bubble3D val="0"/>
            <c:spPr>
              <a:solidFill>
                <a:schemeClr val="accent3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18D-44A8-9A6B-EE28BB02F7AB}"/>
              </c:ext>
            </c:extLst>
          </c:dPt>
          <c:dPt>
            <c:idx val="1"/>
            <c:bubble3D val="0"/>
            <c:spPr>
              <a:solidFill>
                <a:srgbClr val="0AA57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18D-44A8-9A6B-EE28BB02F7A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Progress</c:v>
                </c:pt>
                <c:pt idx="1">
                  <c:v>Remaining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8D-44A8-9A6B-EE28BB02F7A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659997708411378"/>
          <c:y val="0.90989950573539835"/>
          <c:w val="0.66680004583177244"/>
          <c:h val="5.78658463329492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5" y="3"/>
            <a:ext cx="4434310" cy="35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975" tIns="49475" rIns="98975" bIns="494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796946" y="3"/>
            <a:ext cx="4434310" cy="35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975" tIns="49475" rIns="98975" bIns="494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519488" y="889000"/>
            <a:ext cx="3194050" cy="239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3304" y="3418075"/>
            <a:ext cx="8186420" cy="27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975" tIns="49475" rIns="98975" bIns="494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73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73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73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73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73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7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5" y="6745712"/>
            <a:ext cx="4434310" cy="35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975" tIns="49475" rIns="98975" bIns="49475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796946" y="6745712"/>
            <a:ext cx="4434310" cy="35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975" tIns="49475" rIns="98975" bIns="4947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:notes"/>
          <p:cNvSpPr txBox="1">
            <a:spLocks noGrp="1"/>
          </p:cNvSpPr>
          <p:nvPr>
            <p:ph type="body" idx="1"/>
          </p:nvPr>
        </p:nvSpPr>
        <p:spPr>
          <a:xfrm>
            <a:off x="1023304" y="3418075"/>
            <a:ext cx="8186420" cy="2796597"/>
          </a:xfrm>
          <a:prstGeom prst="rect">
            <a:avLst/>
          </a:prstGeom>
        </p:spPr>
        <p:txBody>
          <a:bodyPr spcFirstLastPara="1" wrap="square" lIns="98975" tIns="49475" rIns="98975" bIns="49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19488" y="889000"/>
            <a:ext cx="3194050" cy="239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19488" y="889000"/>
            <a:ext cx="3194050" cy="239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0" name="Google Shape;900;p2:notes"/>
          <p:cNvSpPr txBox="1">
            <a:spLocks noGrp="1"/>
          </p:cNvSpPr>
          <p:nvPr>
            <p:ph type="body" idx="1"/>
          </p:nvPr>
        </p:nvSpPr>
        <p:spPr>
          <a:xfrm>
            <a:off x="1023304" y="3418075"/>
            <a:ext cx="8186420" cy="27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975" tIns="49475" rIns="98975" bIns="49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2:notes"/>
          <p:cNvSpPr txBox="1">
            <a:spLocks noGrp="1"/>
          </p:cNvSpPr>
          <p:nvPr>
            <p:ph type="sldNum" idx="12"/>
          </p:nvPr>
        </p:nvSpPr>
        <p:spPr>
          <a:xfrm>
            <a:off x="5796946" y="6745712"/>
            <a:ext cx="4434310" cy="35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975" tIns="49475" rIns="98975" bIns="494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ajawal"/>
              <a:buNone/>
            </a:pPr>
            <a:fld id="{00000000-1234-1234-1234-123412341234}" type="slidenum">
              <a:rPr lang="en-GB" sz="1600" b="0" i="0" u="none" strike="noStrike" cap="none">
                <a:solidFill>
                  <a:srgbClr val="000000"/>
                </a:solidFill>
                <a:latin typeface="Tajawal"/>
                <a:ea typeface="Tajawal"/>
                <a:cs typeface="Tajawal"/>
                <a:sym typeface="Tajawal"/>
              </a:rPr>
              <a:t>2</a:t>
            </a:fld>
            <a:endParaRPr sz="1600" b="0" i="0" u="none" strike="noStrike" cap="none">
              <a:solidFill>
                <a:srgbClr val="000000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19488" y="889000"/>
            <a:ext cx="3194050" cy="239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9" name="Google Shape;999;p3:notes"/>
          <p:cNvSpPr txBox="1">
            <a:spLocks noGrp="1"/>
          </p:cNvSpPr>
          <p:nvPr>
            <p:ph type="body" idx="1"/>
          </p:nvPr>
        </p:nvSpPr>
        <p:spPr>
          <a:xfrm>
            <a:off x="1023304" y="3418075"/>
            <a:ext cx="8186420" cy="27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975" tIns="49475" rIns="98975" bIns="49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:notes"/>
          <p:cNvSpPr txBox="1">
            <a:spLocks noGrp="1"/>
          </p:cNvSpPr>
          <p:nvPr>
            <p:ph type="sldNum" idx="12"/>
          </p:nvPr>
        </p:nvSpPr>
        <p:spPr>
          <a:xfrm>
            <a:off x="5796946" y="6745712"/>
            <a:ext cx="4434310" cy="35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975" tIns="49475" rIns="98975" bIns="494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>
                <a:solidFill>
                  <a:srgbClr val="000000"/>
                </a:solidFill>
              </a:rPr>
              <a:t>3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19488" y="889000"/>
            <a:ext cx="3194050" cy="239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3" name="Google Shape;1043;p5:notes"/>
          <p:cNvSpPr txBox="1">
            <a:spLocks noGrp="1"/>
          </p:cNvSpPr>
          <p:nvPr>
            <p:ph type="body" idx="1"/>
          </p:nvPr>
        </p:nvSpPr>
        <p:spPr>
          <a:xfrm>
            <a:off x="1023304" y="3418075"/>
            <a:ext cx="8186420" cy="279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975" tIns="49475" rIns="98975" bIns="49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:notes"/>
          <p:cNvSpPr txBox="1">
            <a:spLocks noGrp="1"/>
          </p:cNvSpPr>
          <p:nvPr>
            <p:ph type="sldNum" idx="12"/>
          </p:nvPr>
        </p:nvSpPr>
        <p:spPr>
          <a:xfrm>
            <a:off x="5796946" y="6745712"/>
            <a:ext cx="4434310" cy="35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8975" tIns="49475" rIns="98975" bIns="494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jawal"/>
              <a:buNone/>
            </a:pPr>
            <a:fld id="{00000000-1234-1234-1234-123412341234}" type="slidenum">
              <a:rPr lang="en-GB" sz="2100" b="0" i="0" u="none" strike="noStrike" cap="none">
                <a:solidFill>
                  <a:srgbClr val="000000"/>
                </a:solidFill>
                <a:latin typeface="Tajawal"/>
                <a:ea typeface="Tajawal"/>
                <a:cs typeface="Tajawal"/>
                <a:sym typeface="Tajawal"/>
              </a:rPr>
              <a:t>4</a:t>
            </a:fld>
            <a:endParaRPr sz="2100" b="0" i="0" u="none" strike="noStrike" cap="none">
              <a:solidFill>
                <a:srgbClr val="000000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6:notes"/>
          <p:cNvSpPr txBox="1">
            <a:spLocks noGrp="1"/>
          </p:cNvSpPr>
          <p:nvPr>
            <p:ph type="body" idx="1"/>
          </p:nvPr>
        </p:nvSpPr>
        <p:spPr>
          <a:xfrm>
            <a:off x="1023304" y="3418075"/>
            <a:ext cx="8186420" cy="2796597"/>
          </a:xfrm>
          <a:prstGeom prst="rect">
            <a:avLst/>
          </a:prstGeom>
        </p:spPr>
        <p:txBody>
          <a:bodyPr spcFirstLastPara="1" wrap="square" lIns="98975" tIns="49475" rIns="98975" bIns="49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19488" y="889000"/>
            <a:ext cx="3194050" cy="239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3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(Dark)_En">
  <p:cSld name="Cover Page (Dark)_En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8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62005"/>
          <a:stretch/>
        </p:blipFill>
        <p:spPr>
          <a:xfrm>
            <a:off x="771191" y="646794"/>
            <a:ext cx="1164301" cy="1079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8"/>
          <p:cNvSpPr txBox="1">
            <a:spLocks noGrp="1"/>
          </p:cNvSpPr>
          <p:nvPr>
            <p:ph type="body" idx="1"/>
          </p:nvPr>
        </p:nvSpPr>
        <p:spPr>
          <a:xfrm>
            <a:off x="963032" y="3663678"/>
            <a:ext cx="7376478" cy="127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29"/>
              <a:buFont typeface="Arial"/>
              <a:buNone/>
              <a:defRPr sz="2729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cxnSp>
        <p:nvCxnSpPr>
          <p:cNvPr id="13" name="Google Shape;13;p8"/>
          <p:cNvCxnSpPr/>
          <p:nvPr/>
        </p:nvCxnSpPr>
        <p:spPr>
          <a:xfrm>
            <a:off x="1638354" y="7960230"/>
            <a:ext cx="0" cy="497886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" name="Google Shape;1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3032" y="7978952"/>
            <a:ext cx="519120" cy="465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8"/>
          <p:cNvPicPr preferRelativeResize="0"/>
          <p:nvPr/>
        </p:nvPicPr>
        <p:blipFill rotWithShape="1">
          <a:blip r:embed="rId4">
            <a:alphaModFix amt="5000"/>
          </a:blip>
          <a:srcRect r="44608" b="29245"/>
          <a:stretch/>
        </p:blipFill>
        <p:spPr>
          <a:xfrm>
            <a:off x="5540554" y="1794878"/>
            <a:ext cx="7261049" cy="780632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8"/>
          <p:cNvSpPr txBox="1">
            <a:spLocks noGrp="1"/>
          </p:cNvSpPr>
          <p:nvPr>
            <p:ph type="body" idx="2"/>
          </p:nvPr>
        </p:nvSpPr>
        <p:spPr>
          <a:xfrm>
            <a:off x="1986397" y="8038257"/>
            <a:ext cx="1850139" cy="34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16"/>
              <a:buFont typeface="Arial"/>
              <a:buNone/>
              <a:defRPr sz="1516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4"/>
          <p:cNvSpPr txBox="1">
            <a:spLocks noGrp="1"/>
          </p:cNvSpPr>
          <p:nvPr>
            <p:ph type="body" idx="1"/>
          </p:nvPr>
        </p:nvSpPr>
        <p:spPr>
          <a:xfrm>
            <a:off x="1617085" y="4353685"/>
            <a:ext cx="9567439" cy="103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41"/>
              <a:buFont typeface="Arial"/>
              <a:buNone/>
              <a:defRPr sz="1341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67" name="Google Shape;67;p44"/>
          <p:cNvSpPr txBox="1">
            <a:spLocks noGrp="1"/>
          </p:cNvSpPr>
          <p:nvPr>
            <p:ph type="body" idx="2"/>
          </p:nvPr>
        </p:nvSpPr>
        <p:spPr>
          <a:xfrm>
            <a:off x="5369325" y="7084571"/>
            <a:ext cx="2062955" cy="46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3"/>
              <a:buFont typeface="Arial"/>
              <a:buNone/>
              <a:defRPr sz="643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68" name="Google Shape;68;p44"/>
          <p:cNvSpPr/>
          <p:nvPr/>
        </p:nvSpPr>
        <p:spPr>
          <a:xfrm>
            <a:off x="115898" y="7895139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3" b="0" i="0" u="none" strike="noStrike" cap="non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69" name="Google Shape;69;p44"/>
          <p:cNvSpPr txBox="1">
            <a:spLocks noGrp="1"/>
          </p:cNvSpPr>
          <p:nvPr>
            <p:ph type="body" idx="3"/>
          </p:nvPr>
        </p:nvSpPr>
        <p:spPr>
          <a:xfrm>
            <a:off x="1617085" y="5386838"/>
            <a:ext cx="9567439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5"/>
              <a:buFont typeface="Arial"/>
              <a:buNone/>
              <a:defRPr sz="1175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70" name="Google Shape;70;p44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ver Page (Dark)_En">
  <p:cSld name="3_Cover Page (Dark)_En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13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62005"/>
          <a:stretch/>
        </p:blipFill>
        <p:spPr>
          <a:xfrm>
            <a:off x="771191" y="646793"/>
            <a:ext cx="1164301" cy="1079493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134"/>
          <p:cNvSpPr txBox="1">
            <a:spLocks noGrp="1"/>
          </p:cNvSpPr>
          <p:nvPr>
            <p:ph type="body" idx="1"/>
          </p:nvPr>
        </p:nvSpPr>
        <p:spPr>
          <a:xfrm>
            <a:off x="963033" y="3663679"/>
            <a:ext cx="7376478" cy="127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63"/>
              <a:buFont typeface="Arial"/>
              <a:buNone/>
              <a:defRPr sz="2863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cxnSp>
        <p:nvCxnSpPr>
          <p:cNvPr id="547" name="Google Shape;547;p134"/>
          <p:cNvCxnSpPr/>
          <p:nvPr/>
        </p:nvCxnSpPr>
        <p:spPr>
          <a:xfrm>
            <a:off x="1638354" y="7960229"/>
            <a:ext cx="0" cy="497886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48" name="Google Shape;548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191" y="7812897"/>
            <a:ext cx="718977" cy="645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34"/>
          <p:cNvPicPr preferRelativeResize="0"/>
          <p:nvPr/>
        </p:nvPicPr>
        <p:blipFill rotWithShape="1">
          <a:blip r:embed="rId4">
            <a:alphaModFix amt="5000"/>
          </a:blip>
          <a:srcRect r="44608" b="29245"/>
          <a:stretch/>
        </p:blipFill>
        <p:spPr>
          <a:xfrm>
            <a:off x="5540553" y="1794878"/>
            <a:ext cx="7261049" cy="7806322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134"/>
          <p:cNvSpPr txBox="1">
            <a:spLocks noGrp="1"/>
          </p:cNvSpPr>
          <p:nvPr>
            <p:ph type="body" idx="2"/>
          </p:nvPr>
        </p:nvSpPr>
        <p:spPr>
          <a:xfrm>
            <a:off x="1986396" y="8038258"/>
            <a:ext cx="1850139" cy="34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90"/>
              <a:buFont typeface="Arial"/>
              <a:buNone/>
              <a:defRPr sz="1590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_Eng">
  <p:cSld name="Title Layout_Eng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0"/>
          <p:cNvSpPr txBox="1">
            <a:spLocks noGrp="1"/>
          </p:cNvSpPr>
          <p:nvPr>
            <p:ph type="body" idx="1"/>
          </p:nvPr>
        </p:nvSpPr>
        <p:spPr>
          <a:xfrm>
            <a:off x="323167" y="320054"/>
            <a:ext cx="12155267" cy="68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5"/>
              <a:buNone/>
              <a:defRPr sz="2395" b="1">
                <a:solidFill>
                  <a:schemeClr val="dk1"/>
                </a:solidFill>
              </a:defRPr>
            </a:lvl1pPr>
            <a:lvl2pPr marL="914400" lvl="1" indent="-2286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168"/>
              <a:buNone/>
              <a:defRPr/>
            </a:lvl2pPr>
            <a:lvl3pPr marL="1371600" lvl="2" indent="-2286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640"/>
              <a:buNone/>
              <a:defRPr/>
            </a:lvl3pPr>
            <a:lvl4pPr marL="1828800" lvl="3" indent="-2286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375"/>
              <a:buNone/>
              <a:defRPr/>
            </a:lvl4pPr>
            <a:lvl5pPr marL="2286000" lvl="4" indent="-2286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375"/>
              <a:buNone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59" name="Google Shape;559;p10"/>
          <p:cNvGrpSpPr/>
          <p:nvPr/>
        </p:nvGrpSpPr>
        <p:grpSpPr>
          <a:xfrm>
            <a:off x="323167" y="320054"/>
            <a:ext cx="12155267" cy="685830"/>
            <a:chOff x="251906" y="252000"/>
            <a:chExt cx="10188000" cy="540000"/>
          </a:xfrm>
        </p:grpSpPr>
        <p:cxnSp>
          <p:nvCxnSpPr>
            <p:cNvPr id="560" name="Google Shape;560;p10"/>
            <p:cNvCxnSpPr/>
            <p:nvPr/>
          </p:nvCxnSpPr>
          <p:spPr>
            <a:xfrm>
              <a:off x="251906" y="792000"/>
              <a:ext cx="10188000" cy="0"/>
            </a:xfrm>
            <a:prstGeom prst="straightConnector1">
              <a:avLst/>
            </a:prstGeom>
            <a:noFill/>
            <a:ln w="9525" cap="flat" cmpd="sng">
              <a:solidFill>
                <a:srgbClr val="14255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1" name="Google Shape;561;p10"/>
            <p:cNvCxnSpPr/>
            <p:nvPr/>
          </p:nvCxnSpPr>
          <p:spPr>
            <a:xfrm>
              <a:off x="251906" y="252000"/>
              <a:ext cx="10188000" cy="0"/>
            </a:xfrm>
            <a:prstGeom prst="straightConnector1">
              <a:avLst/>
            </a:prstGeom>
            <a:noFill/>
            <a:ln w="9525" cap="flat" cmpd="sng">
              <a:solidFill>
                <a:srgbClr val="14255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562" name="Google Shape;562;p10"/>
          <p:cNvCxnSpPr/>
          <p:nvPr/>
        </p:nvCxnSpPr>
        <p:spPr>
          <a:xfrm>
            <a:off x="11868957" y="9036396"/>
            <a:ext cx="609514" cy="0"/>
          </a:xfrm>
          <a:prstGeom prst="straightConnector1">
            <a:avLst/>
          </a:prstGeom>
          <a:noFill/>
          <a:ln w="9525" cap="flat" cmpd="sng">
            <a:solidFill>
              <a:srgbClr val="17755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63" name="Google Shape;563;p10"/>
          <p:cNvCxnSpPr/>
          <p:nvPr/>
        </p:nvCxnSpPr>
        <p:spPr>
          <a:xfrm>
            <a:off x="871505" y="9036396"/>
            <a:ext cx="10905257" cy="0"/>
          </a:xfrm>
          <a:prstGeom prst="straightConnector1">
            <a:avLst/>
          </a:prstGeom>
          <a:noFill/>
          <a:ln w="9525" cap="flat" cmpd="sng">
            <a:solidFill>
              <a:srgbClr val="14255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64" name="Google Shape;56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796" y="9010892"/>
            <a:ext cx="487107" cy="453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6">
          <p15:clr>
            <a:srgbClr val="FBAE40"/>
          </p15:clr>
        </p15:guide>
        <p15:guide id="2" pos="9284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6158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 Slide (Dark)_En">
  <p:cSld name="Last Slide (Dark)_En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3"/>
          <p:cNvSpPr txBox="1"/>
          <p:nvPr/>
        </p:nvSpPr>
        <p:spPr>
          <a:xfrm>
            <a:off x="1517459" y="5229867"/>
            <a:ext cx="2242602" cy="900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95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End of Document</a:t>
            </a:r>
            <a:endParaRPr/>
          </a:p>
          <a:p>
            <a:pPr marL="0" marR="0" lvl="0" indent="0" algn="l" rtl="0">
              <a:spcBef>
                <a:spcPts val="719"/>
              </a:spcBef>
              <a:spcAft>
                <a:spcPts val="0"/>
              </a:spcAft>
              <a:buNone/>
            </a:pPr>
            <a:r>
              <a:rPr lang="en-GB" sz="2874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Thank You</a:t>
            </a:r>
            <a:endParaRPr/>
          </a:p>
        </p:txBody>
      </p:sp>
      <p:cxnSp>
        <p:nvCxnSpPr>
          <p:cNvPr id="567" name="Google Shape;567;p13"/>
          <p:cNvCxnSpPr/>
          <p:nvPr/>
        </p:nvCxnSpPr>
        <p:spPr>
          <a:xfrm rot="10800000">
            <a:off x="1552772" y="6286000"/>
            <a:ext cx="97156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68" name="Google Shape;568;p13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848815" y="1319705"/>
            <a:ext cx="6952786" cy="82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7457" y="1972345"/>
            <a:ext cx="3646841" cy="128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Page (Dark)_En">
  <p:cSld name="Cover Page (Dark)_En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14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848815" y="1319705"/>
            <a:ext cx="6952786" cy="82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4"/>
          <p:cNvSpPr txBox="1">
            <a:spLocks noGrp="1"/>
          </p:cNvSpPr>
          <p:nvPr>
            <p:ph type="body" idx="1"/>
          </p:nvPr>
        </p:nvSpPr>
        <p:spPr>
          <a:xfrm>
            <a:off x="1361828" y="3925344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 b="1">
                <a:solidFill>
                  <a:schemeClr val="lt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3" name="Google Shape;573;p14"/>
          <p:cNvSpPr txBox="1">
            <a:spLocks noGrp="1"/>
          </p:cNvSpPr>
          <p:nvPr>
            <p:ph type="body" idx="2"/>
          </p:nvPr>
        </p:nvSpPr>
        <p:spPr>
          <a:xfrm>
            <a:off x="2019656" y="7428160"/>
            <a:ext cx="2455103" cy="320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15"/>
              <a:buNone/>
              <a:defRPr sz="1915">
                <a:solidFill>
                  <a:schemeClr val="lt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74" name="Google Shape;574;p14"/>
          <p:cNvCxnSpPr/>
          <p:nvPr/>
        </p:nvCxnSpPr>
        <p:spPr>
          <a:xfrm>
            <a:off x="1897924" y="7327557"/>
            <a:ext cx="0" cy="476609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75" name="Google Shape;5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1829" y="7346289"/>
            <a:ext cx="447805" cy="40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7608" y="1672644"/>
            <a:ext cx="3646841" cy="128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(White)_En">
  <p:cSld name="Cover Page (White)_En">
    <p:bg>
      <p:bgPr>
        <a:gradFill>
          <a:gsLst>
            <a:gs pos="0">
              <a:srgbClr val="D8D8D8">
                <a:alpha val="66666"/>
              </a:srgbClr>
            </a:gs>
            <a:gs pos="100000">
              <a:schemeClr val="lt1"/>
            </a:gs>
          </a:gsLst>
          <a:lin ang="0" scaled="0"/>
        </a:gra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15"/>
          <p:cNvPicPr preferRelativeResize="0"/>
          <p:nvPr/>
        </p:nvPicPr>
        <p:blipFill rotWithShape="1">
          <a:blip r:embed="rId2">
            <a:alphaModFix amt="5000"/>
          </a:blip>
          <a:srcRect l="32275" t="-2765" b="16009"/>
          <a:stretch/>
        </p:blipFill>
        <p:spPr>
          <a:xfrm flipH="1">
            <a:off x="5641542" y="1248026"/>
            <a:ext cx="7160059" cy="8554177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5"/>
          <p:cNvSpPr txBox="1">
            <a:spLocks noGrp="1"/>
          </p:cNvSpPr>
          <p:nvPr>
            <p:ph type="body" idx="1"/>
          </p:nvPr>
        </p:nvSpPr>
        <p:spPr>
          <a:xfrm>
            <a:off x="1089302" y="3925344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51"/>
              <a:buNone/>
              <a:defRPr sz="3350" b="1">
                <a:solidFill>
                  <a:schemeClr val="dk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0" name="Google Shape;580;p15"/>
          <p:cNvSpPr txBox="1">
            <a:spLocks noGrp="1"/>
          </p:cNvSpPr>
          <p:nvPr>
            <p:ph type="body" idx="2"/>
          </p:nvPr>
        </p:nvSpPr>
        <p:spPr>
          <a:xfrm>
            <a:off x="1688777" y="7266414"/>
            <a:ext cx="2455103" cy="320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5"/>
              <a:buNone/>
              <a:defRPr sz="1915">
                <a:solidFill>
                  <a:schemeClr val="dk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81" name="Google Shape;581;p15"/>
          <p:cNvCxnSpPr/>
          <p:nvPr/>
        </p:nvCxnSpPr>
        <p:spPr>
          <a:xfrm>
            <a:off x="1601288" y="7184542"/>
            <a:ext cx="0" cy="476609"/>
          </a:xfrm>
          <a:prstGeom prst="straightConnector1">
            <a:avLst/>
          </a:prstGeom>
          <a:noFill/>
          <a:ln w="15875" cap="flat" cmpd="sng">
            <a:solidFill>
              <a:srgbClr val="17755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82" name="Google Shape;58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645" y="7184543"/>
            <a:ext cx="447805" cy="40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9304" y="1481378"/>
            <a:ext cx="3367340" cy="1186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a Page (Dark)_En">
  <p:cSld name="Agena Page (Dark)_En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6"/>
          <p:cNvSpPr txBox="1">
            <a:spLocks noGrp="1"/>
          </p:cNvSpPr>
          <p:nvPr>
            <p:ph type="body" idx="1"/>
          </p:nvPr>
        </p:nvSpPr>
        <p:spPr>
          <a:xfrm>
            <a:off x="2607289" y="1497831"/>
            <a:ext cx="6400800" cy="43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19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>
                <a:solidFill>
                  <a:schemeClr val="lt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86" name="Google Shape;586;p16"/>
          <p:cNvGrpSpPr/>
          <p:nvPr/>
        </p:nvGrpSpPr>
        <p:grpSpPr>
          <a:xfrm>
            <a:off x="999874" y="1047593"/>
            <a:ext cx="966915" cy="932728"/>
            <a:chOff x="977857" y="561247"/>
            <a:chExt cx="807561" cy="734400"/>
          </a:xfrm>
        </p:grpSpPr>
        <p:cxnSp>
          <p:nvCxnSpPr>
            <p:cNvPr id="587" name="Google Shape;587;p16"/>
            <p:cNvCxnSpPr/>
            <p:nvPr/>
          </p:nvCxnSpPr>
          <p:spPr>
            <a:xfrm rot="10800000">
              <a:off x="977857" y="561247"/>
              <a:ext cx="0" cy="73440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588" name="Google Shape;588;p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82161" y="561247"/>
              <a:ext cx="603257" cy="734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9" name="Google Shape;589;p16"/>
          <p:cNvPicPr preferRelativeResize="0"/>
          <p:nvPr/>
        </p:nvPicPr>
        <p:blipFill rotWithShape="1">
          <a:blip r:embed="rId3">
            <a:alphaModFix amt="5000"/>
          </a:blip>
          <a:srcRect r="44608" b="29245"/>
          <a:stretch/>
        </p:blipFill>
        <p:spPr>
          <a:xfrm>
            <a:off x="6400801" y="1257402"/>
            <a:ext cx="6952786" cy="82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79813"/>
          <a:stretch/>
        </p:blipFill>
        <p:spPr>
          <a:xfrm>
            <a:off x="8620" y="856215"/>
            <a:ext cx="736159" cy="128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a Page (White)_En">
  <p:cSld name="Agena Page (White)_En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17"/>
          <p:cNvPicPr preferRelativeResize="0"/>
          <p:nvPr/>
        </p:nvPicPr>
        <p:blipFill rotWithShape="1">
          <a:blip r:embed="rId2">
            <a:alphaModFix amt="5000"/>
          </a:blip>
          <a:srcRect l="32275" t="-2765" b="16009"/>
          <a:stretch/>
        </p:blipFill>
        <p:spPr>
          <a:xfrm flipH="1">
            <a:off x="5641542" y="1248026"/>
            <a:ext cx="7160059" cy="8554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7"/>
          <p:cNvPicPr preferRelativeResize="0"/>
          <p:nvPr/>
        </p:nvPicPr>
        <p:blipFill rotWithShape="1">
          <a:blip r:embed="rId3">
            <a:alphaModFix/>
          </a:blip>
          <a:srcRect r="52973"/>
          <a:stretch/>
        </p:blipFill>
        <p:spPr>
          <a:xfrm flipH="1">
            <a:off x="1" y="669285"/>
            <a:ext cx="1082557" cy="235595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7"/>
          <p:cNvSpPr txBox="1">
            <a:spLocks noGrp="1"/>
          </p:cNvSpPr>
          <p:nvPr>
            <p:ph type="body" idx="1"/>
          </p:nvPr>
        </p:nvSpPr>
        <p:spPr>
          <a:xfrm>
            <a:off x="2607289" y="1497831"/>
            <a:ext cx="6400800" cy="43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19"/>
              </a:spcBef>
              <a:spcAft>
                <a:spcPts val="0"/>
              </a:spcAft>
              <a:buClr>
                <a:schemeClr val="dk1"/>
              </a:buClr>
              <a:buSzPts val="3351"/>
              <a:buNone/>
              <a:defRPr sz="3350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95" name="Google Shape;595;p17"/>
          <p:cNvGrpSpPr/>
          <p:nvPr/>
        </p:nvGrpSpPr>
        <p:grpSpPr>
          <a:xfrm>
            <a:off x="1090608" y="1112963"/>
            <a:ext cx="966915" cy="932728"/>
            <a:chOff x="977857" y="561247"/>
            <a:chExt cx="807561" cy="734400"/>
          </a:xfrm>
        </p:grpSpPr>
        <p:cxnSp>
          <p:nvCxnSpPr>
            <p:cNvPr id="596" name="Google Shape;596;p17"/>
            <p:cNvCxnSpPr/>
            <p:nvPr/>
          </p:nvCxnSpPr>
          <p:spPr>
            <a:xfrm rot="10800000">
              <a:off x="977857" y="561247"/>
              <a:ext cx="0" cy="734400"/>
            </a:xfrm>
            <a:prstGeom prst="straightConnector1">
              <a:avLst/>
            </a:prstGeom>
            <a:noFill/>
            <a:ln w="25400" cap="flat" cmpd="sng">
              <a:solidFill>
                <a:srgbClr val="17755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597" name="Google Shape;597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2161" y="561247"/>
              <a:ext cx="603257" cy="73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(Dark)_En">
  <p:cSld name="Section Divider (Dark)_En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18"/>
          <p:cNvGrpSpPr/>
          <p:nvPr/>
        </p:nvGrpSpPr>
        <p:grpSpPr>
          <a:xfrm>
            <a:off x="6039344" y="529216"/>
            <a:ext cx="722914" cy="1233051"/>
            <a:chOff x="5044020" y="416688"/>
            <a:chExt cx="603773" cy="970864"/>
          </a:xfrm>
        </p:grpSpPr>
        <p:cxnSp>
          <p:nvCxnSpPr>
            <p:cNvPr id="600" name="Google Shape;600;p18"/>
            <p:cNvCxnSpPr/>
            <p:nvPr/>
          </p:nvCxnSpPr>
          <p:spPr>
            <a:xfrm>
              <a:off x="5044020" y="416688"/>
              <a:ext cx="603773" cy="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601" name="Google Shape;601;p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50193" y="667552"/>
              <a:ext cx="591426" cy="72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Google Shape;602;p18"/>
          <p:cNvSpPr txBox="1">
            <a:spLocks noGrp="1"/>
          </p:cNvSpPr>
          <p:nvPr>
            <p:ph type="body" idx="1"/>
          </p:nvPr>
        </p:nvSpPr>
        <p:spPr>
          <a:xfrm>
            <a:off x="1185242" y="4167245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 b="0">
                <a:solidFill>
                  <a:schemeClr val="lt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03" name="Google Shape;603;p18"/>
          <p:cNvPicPr preferRelativeResize="0"/>
          <p:nvPr/>
        </p:nvPicPr>
        <p:blipFill rotWithShape="1">
          <a:blip r:embed="rId3">
            <a:alphaModFix amt="4000"/>
          </a:blip>
          <a:srcRect l="-2" t="1" r="51585" b="49331"/>
          <a:stretch/>
        </p:blipFill>
        <p:spPr>
          <a:xfrm>
            <a:off x="6724340" y="3670806"/>
            <a:ext cx="6077260" cy="5930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8"/>
          <p:cNvPicPr preferRelativeResize="0"/>
          <p:nvPr/>
        </p:nvPicPr>
        <p:blipFill rotWithShape="1">
          <a:blip r:embed="rId4">
            <a:alphaModFix amt="3000"/>
          </a:blip>
          <a:srcRect l="-2" r="51585" b="53472"/>
          <a:stretch/>
        </p:blipFill>
        <p:spPr>
          <a:xfrm rot="10800000">
            <a:off x="-1" y="-1"/>
            <a:ext cx="6077259" cy="5445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(White)_En">
  <p:cSld name="Section Divider (White)_En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19"/>
          <p:cNvGrpSpPr/>
          <p:nvPr/>
        </p:nvGrpSpPr>
        <p:grpSpPr>
          <a:xfrm>
            <a:off x="6039344" y="529216"/>
            <a:ext cx="722914" cy="1233051"/>
            <a:chOff x="5044020" y="416688"/>
            <a:chExt cx="603773" cy="970864"/>
          </a:xfrm>
        </p:grpSpPr>
        <p:cxnSp>
          <p:nvCxnSpPr>
            <p:cNvPr id="607" name="Google Shape;607;p19"/>
            <p:cNvCxnSpPr/>
            <p:nvPr/>
          </p:nvCxnSpPr>
          <p:spPr>
            <a:xfrm>
              <a:off x="5044020" y="416688"/>
              <a:ext cx="603773" cy="0"/>
            </a:xfrm>
            <a:prstGeom prst="straightConnector1">
              <a:avLst/>
            </a:prstGeom>
            <a:noFill/>
            <a:ln w="25400" cap="flat" cmpd="sng">
              <a:solidFill>
                <a:srgbClr val="17755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608" name="Google Shape;608;p1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50193" y="667552"/>
              <a:ext cx="591426" cy="72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9" name="Google Shape;609;p19"/>
          <p:cNvSpPr txBox="1">
            <a:spLocks noGrp="1"/>
          </p:cNvSpPr>
          <p:nvPr>
            <p:ph type="body" idx="1"/>
          </p:nvPr>
        </p:nvSpPr>
        <p:spPr>
          <a:xfrm>
            <a:off x="1185242" y="4167245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51"/>
              <a:buNone/>
              <a:defRPr sz="3350" b="0">
                <a:solidFill>
                  <a:schemeClr val="dk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10" name="Google Shape;610;p19"/>
          <p:cNvPicPr preferRelativeResize="0"/>
          <p:nvPr/>
        </p:nvPicPr>
        <p:blipFill rotWithShape="1">
          <a:blip r:embed="rId3">
            <a:alphaModFix amt="5000"/>
          </a:blip>
          <a:srcRect l="51697" t="-2765" b="51656"/>
          <a:stretch/>
        </p:blipFill>
        <p:spPr>
          <a:xfrm flipH="1">
            <a:off x="6060809" y="2950642"/>
            <a:ext cx="6762257" cy="667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19"/>
          <p:cNvPicPr preferRelativeResize="0"/>
          <p:nvPr/>
        </p:nvPicPr>
        <p:blipFill rotWithShape="1">
          <a:blip r:embed="rId4">
            <a:alphaModFix amt="5000"/>
          </a:blip>
          <a:srcRect l="50949" t="-2764" b="51499"/>
          <a:stretch/>
        </p:blipFill>
        <p:spPr>
          <a:xfrm rot="10800000" flipH="1">
            <a:off x="0" y="1"/>
            <a:ext cx="6400800" cy="6239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Cover Page_En">
  <p:cSld name="Appendix Cover Page_En">
    <p:bg>
      <p:bgPr>
        <a:gradFill>
          <a:gsLst>
            <a:gs pos="0">
              <a:srgbClr val="276462"/>
            </a:gs>
            <a:gs pos="33000">
              <a:srgbClr val="276462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0"/>
          <p:cNvSpPr txBox="1">
            <a:spLocks noGrp="1"/>
          </p:cNvSpPr>
          <p:nvPr>
            <p:ph type="body" idx="1"/>
          </p:nvPr>
        </p:nvSpPr>
        <p:spPr>
          <a:xfrm>
            <a:off x="1185242" y="4167245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 b="0">
                <a:solidFill>
                  <a:schemeClr val="lt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14" name="Google Shape;614;p20"/>
          <p:cNvCxnSpPr/>
          <p:nvPr/>
        </p:nvCxnSpPr>
        <p:spPr>
          <a:xfrm>
            <a:off x="5711140" y="3051738"/>
            <a:ext cx="1379321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15" name="Google Shape;61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8496" y="2164429"/>
            <a:ext cx="524608" cy="677447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20"/>
          <p:cNvSpPr/>
          <p:nvPr/>
        </p:nvSpPr>
        <p:spPr>
          <a:xfrm>
            <a:off x="5275552" y="3167589"/>
            <a:ext cx="2250497" cy="44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74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Appendix</a:t>
            </a:r>
            <a:endParaRPr/>
          </a:p>
        </p:txBody>
      </p:sp>
      <p:pic>
        <p:nvPicPr>
          <p:cNvPr id="617" name="Google Shape;617;p20"/>
          <p:cNvPicPr preferRelativeResize="0"/>
          <p:nvPr/>
        </p:nvPicPr>
        <p:blipFill rotWithShape="1">
          <a:blip r:embed="rId3">
            <a:alphaModFix amt="13000"/>
          </a:blip>
          <a:srcRect l="32275" t="11987" b="16009"/>
          <a:stretch/>
        </p:blipFill>
        <p:spPr>
          <a:xfrm flipH="1">
            <a:off x="3118626" y="0"/>
            <a:ext cx="9682976" cy="960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5"/>
          <p:cNvSpPr txBox="1">
            <a:spLocks noGrp="1"/>
          </p:cNvSpPr>
          <p:nvPr>
            <p:ph type="body" idx="1"/>
          </p:nvPr>
        </p:nvSpPr>
        <p:spPr>
          <a:xfrm>
            <a:off x="1617085" y="4353687"/>
            <a:ext cx="9567439" cy="68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41"/>
              <a:buFont typeface="Arial"/>
              <a:buNone/>
              <a:defRPr sz="1341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73" name="Google Shape;73;p45"/>
          <p:cNvSpPr txBox="1">
            <a:spLocks noGrp="1"/>
          </p:cNvSpPr>
          <p:nvPr>
            <p:ph type="body" idx="2"/>
          </p:nvPr>
        </p:nvSpPr>
        <p:spPr>
          <a:xfrm>
            <a:off x="5369325" y="7084571"/>
            <a:ext cx="2062955" cy="46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3"/>
              <a:buFont typeface="Arial"/>
              <a:buNone/>
              <a:defRPr sz="643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74" name="Google Shape;74;p45"/>
          <p:cNvSpPr/>
          <p:nvPr/>
        </p:nvSpPr>
        <p:spPr>
          <a:xfrm>
            <a:off x="115898" y="7895139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3" b="0" i="0" u="none" strike="noStrike" cap="non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75" name="Google Shape;75;p45"/>
          <p:cNvSpPr txBox="1">
            <a:spLocks noGrp="1"/>
          </p:cNvSpPr>
          <p:nvPr>
            <p:ph type="body" idx="3"/>
          </p:nvPr>
        </p:nvSpPr>
        <p:spPr>
          <a:xfrm>
            <a:off x="1617085" y="5036717"/>
            <a:ext cx="9567439" cy="68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4"/>
              <a:buFont typeface="Arial"/>
              <a:buNone/>
              <a:defRPr sz="1124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76" name="Google Shape;76;p45"/>
          <p:cNvSpPr txBox="1">
            <a:spLocks noGrp="1"/>
          </p:cNvSpPr>
          <p:nvPr>
            <p:ph type="body" idx="4"/>
          </p:nvPr>
        </p:nvSpPr>
        <p:spPr>
          <a:xfrm>
            <a:off x="1617082" y="5776519"/>
            <a:ext cx="9567438" cy="46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524"/>
              </a:spcBef>
              <a:spcAft>
                <a:spcPts val="0"/>
              </a:spcAft>
              <a:buClr>
                <a:schemeClr val="lt1"/>
              </a:buClr>
              <a:buSzPts val="1040"/>
              <a:buFont typeface="Arial"/>
              <a:buNone/>
              <a:defRPr sz="1040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77" name="Google Shape;77;p45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Agena Page_En">
  <p:cSld name="Appendix Agena Page_En">
    <p:bg>
      <p:bgPr>
        <a:gradFill>
          <a:gsLst>
            <a:gs pos="0">
              <a:srgbClr val="276462"/>
            </a:gs>
            <a:gs pos="33000">
              <a:srgbClr val="276462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1"/>
          <p:cNvSpPr txBox="1">
            <a:spLocks noGrp="1"/>
          </p:cNvSpPr>
          <p:nvPr>
            <p:ph type="body" idx="1"/>
          </p:nvPr>
        </p:nvSpPr>
        <p:spPr>
          <a:xfrm>
            <a:off x="2414692" y="1239625"/>
            <a:ext cx="10140099" cy="54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19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>
                <a:solidFill>
                  <a:schemeClr val="lt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20" name="Google Shape;620;p21"/>
          <p:cNvGrpSpPr/>
          <p:nvPr/>
        </p:nvGrpSpPr>
        <p:grpSpPr>
          <a:xfrm>
            <a:off x="999874" y="1047593"/>
            <a:ext cx="966915" cy="932728"/>
            <a:chOff x="977857" y="561247"/>
            <a:chExt cx="807561" cy="734400"/>
          </a:xfrm>
        </p:grpSpPr>
        <p:cxnSp>
          <p:nvCxnSpPr>
            <p:cNvPr id="621" name="Google Shape;621;p21"/>
            <p:cNvCxnSpPr/>
            <p:nvPr/>
          </p:nvCxnSpPr>
          <p:spPr>
            <a:xfrm rot="10800000">
              <a:off x="977857" y="561247"/>
              <a:ext cx="0" cy="73440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622" name="Google Shape;622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82161" y="561247"/>
              <a:ext cx="603257" cy="734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3" name="Google Shape;623;p21"/>
          <p:cNvPicPr preferRelativeResize="0"/>
          <p:nvPr/>
        </p:nvPicPr>
        <p:blipFill rotWithShape="1">
          <a:blip r:embed="rId3">
            <a:alphaModFix amt="5000"/>
          </a:blip>
          <a:srcRect r="44608" b="29245"/>
          <a:stretch/>
        </p:blipFill>
        <p:spPr>
          <a:xfrm>
            <a:off x="6400801" y="1257402"/>
            <a:ext cx="6952786" cy="82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1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79813"/>
          <a:stretch/>
        </p:blipFill>
        <p:spPr>
          <a:xfrm>
            <a:off x="8620" y="856215"/>
            <a:ext cx="736159" cy="128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der_En">
  <p:cSld name="Appendix Divider_En">
    <p:bg>
      <p:bgPr>
        <a:gradFill>
          <a:gsLst>
            <a:gs pos="0">
              <a:srgbClr val="276462"/>
            </a:gs>
            <a:gs pos="33000">
              <a:srgbClr val="276462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2"/>
          <p:cNvSpPr txBox="1">
            <a:spLocks noGrp="1"/>
          </p:cNvSpPr>
          <p:nvPr>
            <p:ph type="body" idx="1"/>
          </p:nvPr>
        </p:nvSpPr>
        <p:spPr>
          <a:xfrm>
            <a:off x="1185242" y="3669530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 b="0">
                <a:solidFill>
                  <a:schemeClr val="lt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27" name="Google Shape;627;p22"/>
          <p:cNvGrpSpPr/>
          <p:nvPr/>
        </p:nvGrpSpPr>
        <p:grpSpPr>
          <a:xfrm>
            <a:off x="999874" y="1102150"/>
            <a:ext cx="966915" cy="932728"/>
            <a:chOff x="977857" y="561247"/>
            <a:chExt cx="807561" cy="734400"/>
          </a:xfrm>
        </p:grpSpPr>
        <p:cxnSp>
          <p:nvCxnSpPr>
            <p:cNvPr id="628" name="Google Shape;628;p22"/>
            <p:cNvCxnSpPr/>
            <p:nvPr/>
          </p:nvCxnSpPr>
          <p:spPr>
            <a:xfrm rot="10800000">
              <a:off x="977857" y="561247"/>
              <a:ext cx="0" cy="73440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629" name="Google Shape;629;p2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82161" y="561247"/>
              <a:ext cx="603257" cy="734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0" name="Google Shape;630;p22"/>
          <p:cNvPicPr preferRelativeResize="0"/>
          <p:nvPr/>
        </p:nvPicPr>
        <p:blipFill rotWithShape="1">
          <a:blip r:embed="rId3">
            <a:alphaModFix amt="5000"/>
          </a:blip>
          <a:srcRect r="44608" b="29245"/>
          <a:stretch/>
        </p:blipFill>
        <p:spPr>
          <a:xfrm>
            <a:off x="5848815" y="1319704"/>
            <a:ext cx="6952786" cy="82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2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79813"/>
          <a:stretch/>
        </p:blipFill>
        <p:spPr>
          <a:xfrm>
            <a:off x="8620" y="856215"/>
            <a:ext cx="736159" cy="128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 Slide (White)_En">
  <p:cSld name="Last Slide (White)_En">
    <p:bg>
      <p:bgPr>
        <a:gradFill>
          <a:gsLst>
            <a:gs pos="0">
              <a:srgbClr val="D8D8D8">
                <a:alpha val="66666"/>
              </a:srgbClr>
            </a:gs>
            <a:gs pos="100000">
              <a:schemeClr val="lt1"/>
            </a:gs>
          </a:gsLst>
          <a:lin ang="0" scaled="0"/>
        </a:gra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23"/>
          <p:cNvPicPr preferRelativeResize="0"/>
          <p:nvPr/>
        </p:nvPicPr>
        <p:blipFill rotWithShape="1">
          <a:blip r:embed="rId2">
            <a:alphaModFix amt="5000"/>
          </a:blip>
          <a:srcRect l="32275" t="-2765" b="16009"/>
          <a:stretch/>
        </p:blipFill>
        <p:spPr>
          <a:xfrm flipH="1">
            <a:off x="5641542" y="1248026"/>
            <a:ext cx="7160059" cy="8554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244" y="1723277"/>
            <a:ext cx="3367340" cy="1186312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23"/>
          <p:cNvSpPr txBox="1"/>
          <p:nvPr/>
        </p:nvSpPr>
        <p:spPr>
          <a:xfrm>
            <a:off x="1517459" y="5229867"/>
            <a:ext cx="2242602" cy="900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9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End of Document</a:t>
            </a:r>
            <a:endParaRPr/>
          </a:p>
          <a:p>
            <a:pPr marL="0" marR="0" lvl="0" indent="0" algn="l" rtl="0">
              <a:spcBef>
                <a:spcPts val="719"/>
              </a:spcBef>
              <a:spcAft>
                <a:spcPts val="0"/>
              </a:spcAft>
              <a:buNone/>
            </a:pPr>
            <a:r>
              <a:rPr lang="en-GB" sz="2874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Thank You</a:t>
            </a:r>
            <a:endParaRPr/>
          </a:p>
        </p:txBody>
      </p:sp>
      <p:cxnSp>
        <p:nvCxnSpPr>
          <p:cNvPr id="636" name="Google Shape;636;p23"/>
          <p:cNvCxnSpPr/>
          <p:nvPr/>
        </p:nvCxnSpPr>
        <p:spPr>
          <a:xfrm rot="10800000">
            <a:off x="1552772" y="6286000"/>
            <a:ext cx="971565" cy="0"/>
          </a:xfrm>
          <a:prstGeom prst="straightConnector1">
            <a:avLst/>
          </a:prstGeom>
          <a:noFill/>
          <a:ln w="15875" cap="flat" cmpd="sng">
            <a:solidFill>
              <a:srgbClr val="17755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Page (Dark)_En">
  <p:cSld name="Cover Page (Dark)_En 2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4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848815" y="1319705"/>
            <a:ext cx="6952786" cy="8281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4"/>
          <p:cNvSpPr txBox="1">
            <a:spLocks noGrp="1"/>
          </p:cNvSpPr>
          <p:nvPr>
            <p:ph type="body" idx="1"/>
          </p:nvPr>
        </p:nvSpPr>
        <p:spPr>
          <a:xfrm>
            <a:off x="1361828" y="3925344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 b="1">
                <a:solidFill>
                  <a:schemeClr val="lt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0" name="Google Shape;640;p24"/>
          <p:cNvSpPr txBox="1">
            <a:spLocks noGrp="1"/>
          </p:cNvSpPr>
          <p:nvPr>
            <p:ph type="body" idx="2"/>
          </p:nvPr>
        </p:nvSpPr>
        <p:spPr>
          <a:xfrm>
            <a:off x="2019655" y="7428161"/>
            <a:ext cx="2455103" cy="320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16"/>
              <a:buNone/>
              <a:defRPr sz="1916">
                <a:solidFill>
                  <a:schemeClr val="lt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41" name="Google Shape;641;p24"/>
          <p:cNvCxnSpPr/>
          <p:nvPr/>
        </p:nvCxnSpPr>
        <p:spPr>
          <a:xfrm>
            <a:off x="1897924" y="7327556"/>
            <a:ext cx="0" cy="47661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42" name="Google Shape;64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1828" y="7346288"/>
            <a:ext cx="447805" cy="40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7609" y="1672644"/>
            <a:ext cx="3646841" cy="1283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(White)_En">
  <p:cSld name="Cover Page (White)_En 2">
    <p:bg>
      <p:bgPr>
        <a:gradFill>
          <a:gsLst>
            <a:gs pos="0">
              <a:srgbClr val="D8D8D8">
                <a:alpha val="66666"/>
              </a:srgbClr>
            </a:gs>
            <a:gs pos="100000">
              <a:schemeClr val="lt1"/>
            </a:gs>
          </a:gsLst>
          <a:lin ang="0" scaled="0"/>
        </a:gra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25"/>
          <p:cNvPicPr preferRelativeResize="0"/>
          <p:nvPr/>
        </p:nvPicPr>
        <p:blipFill rotWithShape="1">
          <a:blip r:embed="rId2">
            <a:alphaModFix amt="5000"/>
          </a:blip>
          <a:srcRect l="32275" t="-2765" b="16009"/>
          <a:stretch/>
        </p:blipFill>
        <p:spPr>
          <a:xfrm flipH="1">
            <a:off x="5641544" y="1248026"/>
            <a:ext cx="7160059" cy="8554177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25"/>
          <p:cNvSpPr txBox="1">
            <a:spLocks noGrp="1"/>
          </p:cNvSpPr>
          <p:nvPr>
            <p:ph type="body" idx="1"/>
          </p:nvPr>
        </p:nvSpPr>
        <p:spPr>
          <a:xfrm>
            <a:off x="1089302" y="3925344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51"/>
              <a:buNone/>
              <a:defRPr sz="3350" b="1">
                <a:solidFill>
                  <a:schemeClr val="dk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7" name="Google Shape;647;p25"/>
          <p:cNvSpPr txBox="1">
            <a:spLocks noGrp="1"/>
          </p:cNvSpPr>
          <p:nvPr>
            <p:ph type="body" idx="2"/>
          </p:nvPr>
        </p:nvSpPr>
        <p:spPr>
          <a:xfrm>
            <a:off x="1688779" y="7266414"/>
            <a:ext cx="2455103" cy="320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6"/>
              <a:buNone/>
              <a:defRPr sz="1916">
                <a:solidFill>
                  <a:schemeClr val="dk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48" name="Google Shape;648;p25"/>
          <p:cNvCxnSpPr/>
          <p:nvPr/>
        </p:nvCxnSpPr>
        <p:spPr>
          <a:xfrm>
            <a:off x="1601288" y="7184542"/>
            <a:ext cx="0" cy="476610"/>
          </a:xfrm>
          <a:prstGeom prst="straightConnector1">
            <a:avLst/>
          </a:prstGeom>
          <a:noFill/>
          <a:ln w="15875" cap="flat" cmpd="sng">
            <a:solidFill>
              <a:srgbClr val="17755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49" name="Google Shape;64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645" y="7184543"/>
            <a:ext cx="447805" cy="40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9305" y="1481377"/>
            <a:ext cx="3367341" cy="1186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a Page (Dark)_En">
  <p:cSld name="Agena Page (Dark)_En 2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6"/>
          <p:cNvSpPr txBox="1">
            <a:spLocks noGrp="1"/>
          </p:cNvSpPr>
          <p:nvPr>
            <p:ph type="body" idx="1"/>
          </p:nvPr>
        </p:nvSpPr>
        <p:spPr>
          <a:xfrm>
            <a:off x="2607290" y="1497832"/>
            <a:ext cx="6400801" cy="43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19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>
                <a:solidFill>
                  <a:schemeClr val="lt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53" name="Google Shape;653;p26"/>
          <p:cNvGrpSpPr/>
          <p:nvPr/>
        </p:nvGrpSpPr>
        <p:grpSpPr>
          <a:xfrm>
            <a:off x="999875" y="1047593"/>
            <a:ext cx="966915" cy="932728"/>
            <a:chOff x="977857" y="561247"/>
            <a:chExt cx="807561" cy="734400"/>
          </a:xfrm>
        </p:grpSpPr>
        <p:cxnSp>
          <p:nvCxnSpPr>
            <p:cNvPr id="654" name="Google Shape;654;p26"/>
            <p:cNvCxnSpPr/>
            <p:nvPr/>
          </p:nvCxnSpPr>
          <p:spPr>
            <a:xfrm rot="10800000">
              <a:off x="977857" y="561247"/>
              <a:ext cx="0" cy="73440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655" name="Google Shape;655;p2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82161" y="561247"/>
              <a:ext cx="603257" cy="734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6" name="Google Shape;656;p26"/>
          <p:cNvPicPr preferRelativeResize="0"/>
          <p:nvPr/>
        </p:nvPicPr>
        <p:blipFill rotWithShape="1">
          <a:blip r:embed="rId3">
            <a:alphaModFix amt="5000"/>
          </a:blip>
          <a:srcRect r="44608" b="29245"/>
          <a:stretch/>
        </p:blipFill>
        <p:spPr>
          <a:xfrm>
            <a:off x="6400801" y="1257403"/>
            <a:ext cx="6952786" cy="828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2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1" y="856215"/>
            <a:ext cx="736159" cy="1283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a Page (White)_En">
  <p:cSld name="Agena Page (White)_En 2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27"/>
          <p:cNvPicPr preferRelativeResize="0"/>
          <p:nvPr/>
        </p:nvPicPr>
        <p:blipFill rotWithShape="1">
          <a:blip r:embed="rId2">
            <a:alphaModFix amt="5000"/>
          </a:blip>
          <a:srcRect l="32275" t="-2765" b="16009"/>
          <a:stretch/>
        </p:blipFill>
        <p:spPr>
          <a:xfrm flipH="1">
            <a:off x="5641544" y="1248026"/>
            <a:ext cx="7160059" cy="8554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1" y="669285"/>
            <a:ext cx="1082558" cy="2355956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27"/>
          <p:cNvSpPr txBox="1">
            <a:spLocks noGrp="1"/>
          </p:cNvSpPr>
          <p:nvPr>
            <p:ph type="body" idx="1"/>
          </p:nvPr>
        </p:nvSpPr>
        <p:spPr>
          <a:xfrm>
            <a:off x="2607290" y="1497832"/>
            <a:ext cx="6400801" cy="43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19"/>
              </a:spcBef>
              <a:spcAft>
                <a:spcPts val="0"/>
              </a:spcAft>
              <a:buClr>
                <a:schemeClr val="dk1"/>
              </a:buClr>
              <a:buSzPts val="3351"/>
              <a:buNone/>
              <a:defRPr sz="3350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62" name="Google Shape;662;p27"/>
          <p:cNvGrpSpPr/>
          <p:nvPr/>
        </p:nvGrpSpPr>
        <p:grpSpPr>
          <a:xfrm>
            <a:off x="1090609" y="1112962"/>
            <a:ext cx="966915" cy="932728"/>
            <a:chOff x="977857" y="561247"/>
            <a:chExt cx="807561" cy="734400"/>
          </a:xfrm>
        </p:grpSpPr>
        <p:cxnSp>
          <p:nvCxnSpPr>
            <p:cNvPr id="663" name="Google Shape;663;p27"/>
            <p:cNvCxnSpPr/>
            <p:nvPr/>
          </p:nvCxnSpPr>
          <p:spPr>
            <a:xfrm rot="10800000">
              <a:off x="977857" y="561247"/>
              <a:ext cx="0" cy="734400"/>
            </a:xfrm>
            <a:prstGeom prst="straightConnector1">
              <a:avLst/>
            </a:prstGeom>
            <a:noFill/>
            <a:ln w="25400" cap="flat" cmpd="sng">
              <a:solidFill>
                <a:srgbClr val="17755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664" name="Google Shape;664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2161" y="561247"/>
              <a:ext cx="603257" cy="73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(Dark)_En">
  <p:cSld name="Section Divider (Dark)_En 2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oogle Shape;666;p28"/>
          <p:cNvGrpSpPr/>
          <p:nvPr/>
        </p:nvGrpSpPr>
        <p:grpSpPr>
          <a:xfrm>
            <a:off x="6039346" y="529217"/>
            <a:ext cx="722914" cy="1233050"/>
            <a:chOff x="5044020" y="416688"/>
            <a:chExt cx="603773" cy="970864"/>
          </a:xfrm>
        </p:grpSpPr>
        <p:cxnSp>
          <p:nvCxnSpPr>
            <p:cNvPr id="667" name="Google Shape;667;p28"/>
            <p:cNvCxnSpPr/>
            <p:nvPr/>
          </p:nvCxnSpPr>
          <p:spPr>
            <a:xfrm>
              <a:off x="5044020" y="416688"/>
              <a:ext cx="603773" cy="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668" name="Google Shape;668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50193" y="667552"/>
              <a:ext cx="591426" cy="72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9" name="Google Shape;669;p28"/>
          <p:cNvSpPr txBox="1">
            <a:spLocks noGrp="1"/>
          </p:cNvSpPr>
          <p:nvPr>
            <p:ph type="body" idx="1"/>
          </p:nvPr>
        </p:nvSpPr>
        <p:spPr>
          <a:xfrm>
            <a:off x="1185241" y="4167245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 b="0">
                <a:solidFill>
                  <a:schemeClr val="lt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70" name="Google Shape;670;p28"/>
          <p:cNvPicPr preferRelativeResize="0"/>
          <p:nvPr/>
        </p:nvPicPr>
        <p:blipFill rotWithShape="1">
          <a:blip r:embed="rId3">
            <a:alphaModFix amt="4000"/>
          </a:blip>
          <a:srcRect l="-2" t="1" r="51585" b="49331"/>
          <a:stretch/>
        </p:blipFill>
        <p:spPr>
          <a:xfrm>
            <a:off x="6724340" y="3670807"/>
            <a:ext cx="6077260" cy="593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28"/>
          <p:cNvPicPr preferRelativeResize="0"/>
          <p:nvPr/>
        </p:nvPicPr>
        <p:blipFill rotWithShape="1">
          <a:blip r:embed="rId4">
            <a:alphaModFix amt="3000"/>
          </a:blip>
          <a:srcRect l="-2" r="51585" b="53472"/>
          <a:stretch/>
        </p:blipFill>
        <p:spPr>
          <a:xfrm rot="10800000">
            <a:off x="1" y="-1"/>
            <a:ext cx="6077259" cy="5445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(White)_En">
  <p:cSld name="Section Divider (White)_En 2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29"/>
          <p:cNvGrpSpPr/>
          <p:nvPr/>
        </p:nvGrpSpPr>
        <p:grpSpPr>
          <a:xfrm>
            <a:off x="6039346" y="529217"/>
            <a:ext cx="722914" cy="1233050"/>
            <a:chOff x="5044020" y="416688"/>
            <a:chExt cx="603773" cy="970864"/>
          </a:xfrm>
        </p:grpSpPr>
        <p:cxnSp>
          <p:nvCxnSpPr>
            <p:cNvPr id="674" name="Google Shape;674;p29"/>
            <p:cNvCxnSpPr/>
            <p:nvPr/>
          </p:nvCxnSpPr>
          <p:spPr>
            <a:xfrm>
              <a:off x="5044020" y="416688"/>
              <a:ext cx="603773" cy="0"/>
            </a:xfrm>
            <a:prstGeom prst="straightConnector1">
              <a:avLst/>
            </a:prstGeom>
            <a:noFill/>
            <a:ln w="25400" cap="flat" cmpd="sng">
              <a:solidFill>
                <a:srgbClr val="17755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675" name="Google Shape;675;p2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50193" y="667552"/>
              <a:ext cx="591426" cy="72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6" name="Google Shape;676;p29"/>
          <p:cNvSpPr txBox="1">
            <a:spLocks noGrp="1"/>
          </p:cNvSpPr>
          <p:nvPr>
            <p:ph type="body" idx="1"/>
          </p:nvPr>
        </p:nvSpPr>
        <p:spPr>
          <a:xfrm>
            <a:off x="1185241" y="4167245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51"/>
              <a:buNone/>
              <a:defRPr sz="3350" b="0">
                <a:solidFill>
                  <a:schemeClr val="dk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77" name="Google Shape;677;p29"/>
          <p:cNvPicPr preferRelativeResize="0"/>
          <p:nvPr/>
        </p:nvPicPr>
        <p:blipFill rotWithShape="1">
          <a:blip r:embed="rId3">
            <a:alphaModFix amt="5000"/>
          </a:blip>
          <a:srcRect l="51697" t="-2765" b="51656"/>
          <a:stretch/>
        </p:blipFill>
        <p:spPr>
          <a:xfrm flipH="1">
            <a:off x="6060809" y="2950643"/>
            <a:ext cx="6762257" cy="667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29"/>
          <p:cNvPicPr preferRelativeResize="0"/>
          <p:nvPr/>
        </p:nvPicPr>
        <p:blipFill rotWithShape="1">
          <a:blip r:embed="rId4">
            <a:alphaModFix amt="5000"/>
          </a:blip>
          <a:srcRect l="50949" t="-2764" b="51499"/>
          <a:stretch/>
        </p:blipFill>
        <p:spPr>
          <a:xfrm rot="10800000" flipH="1">
            <a:off x="0" y="0"/>
            <a:ext cx="6400799" cy="6239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_Eng">
  <p:cSld name="Title Layout_Eng 2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0"/>
          <p:cNvSpPr txBox="1">
            <a:spLocks noGrp="1"/>
          </p:cNvSpPr>
          <p:nvPr>
            <p:ph type="body" idx="1"/>
          </p:nvPr>
        </p:nvSpPr>
        <p:spPr>
          <a:xfrm>
            <a:off x="323167" y="320054"/>
            <a:ext cx="12155267" cy="68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5"/>
              <a:buNone/>
              <a:defRPr sz="2395" b="1">
                <a:solidFill>
                  <a:schemeClr val="dk1"/>
                </a:solidFill>
              </a:defRPr>
            </a:lvl1pPr>
            <a:lvl2pPr marL="914400" lvl="1" indent="-2286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168"/>
              <a:buNone/>
              <a:defRPr/>
            </a:lvl2pPr>
            <a:lvl3pPr marL="1371600" lvl="2" indent="-2286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640"/>
              <a:buNone/>
              <a:defRPr/>
            </a:lvl3pPr>
            <a:lvl4pPr marL="1828800" lvl="3" indent="-2286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375"/>
              <a:buNone/>
              <a:defRPr/>
            </a:lvl4pPr>
            <a:lvl5pPr marL="2286000" lvl="4" indent="-2286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375"/>
              <a:buNone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81" name="Google Shape;681;p30"/>
          <p:cNvGrpSpPr/>
          <p:nvPr/>
        </p:nvGrpSpPr>
        <p:grpSpPr>
          <a:xfrm>
            <a:off x="323167" y="320054"/>
            <a:ext cx="12155267" cy="685829"/>
            <a:chOff x="251906" y="252000"/>
            <a:chExt cx="10188000" cy="540000"/>
          </a:xfrm>
        </p:grpSpPr>
        <p:cxnSp>
          <p:nvCxnSpPr>
            <p:cNvPr id="682" name="Google Shape;682;p30"/>
            <p:cNvCxnSpPr/>
            <p:nvPr/>
          </p:nvCxnSpPr>
          <p:spPr>
            <a:xfrm>
              <a:off x="251906" y="792000"/>
              <a:ext cx="10188000" cy="0"/>
            </a:xfrm>
            <a:prstGeom prst="straightConnector1">
              <a:avLst/>
            </a:prstGeom>
            <a:noFill/>
            <a:ln w="9525" cap="flat" cmpd="sng">
              <a:solidFill>
                <a:srgbClr val="14255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3" name="Google Shape;683;p30"/>
            <p:cNvCxnSpPr/>
            <p:nvPr/>
          </p:nvCxnSpPr>
          <p:spPr>
            <a:xfrm>
              <a:off x="251906" y="252000"/>
              <a:ext cx="10188000" cy="0"/>
            </a:xfrm>
            <a:prstGeom prst="straightConnector1">
              <a:avLst/>
            </a:prstGeom>
            <a:noFill/>
            <a:ln w="9525" cap="flat" cmpd="sng">
              <a:solidFill>
                <a:srgbClr val="14255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84" name="Google Shape;684;p30"/>
          <p:cNvSpPr txBox="1"/>
          <p:nvPr/>
        </p:nvSpPr>
        <p:spPr>
          <a:xfrm>
            <a:off x="11868957" y="9138988"/>
            <a:ext cx="609514" cy="317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37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‹#›</a:t>
            </a:fld>
            <a:endParaRPr sz="1317" b="1" i="0" u="none" strike="noStrike" cap="none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cxnSp>
        <p:nvCxnSpPr>
          <p:cNvPr id="685" name="Google Shape;685;p30"/>
          <p:cNvCxnSpPr/>
          <p:nvPr/>
        </p:nvCxnSpPr>
        <p:spPr>
          <a:xfrm>
            <a:off x="11868957" y="9036395"/>
            <a:ext cx="609514" cy="0"/>
          </a:xfrm>
          <a:prstGeom prst="straightConnector1">
            <a:avLst/>
          </a:prstGeom>
          <a:noFill/>
          <a:ln w="9525" cap="flat" cmpd="sng">
            <a:solidFill>
              <a:srgbClr val="17755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6" name="Google Shape;686;p30"/>
          <p:cNvCxnSpPr/>
          <p:nvPr/>
        </p:nvCxnSpPr>
        <p:spPr>
          <a:xfrm>
            <a:off x="871506" y="9036395"/>
            <a:ext cx="10905257" cy="0"/>
          </a:xfrm>
          <a:prstGeom prst="straightConnector1">
            <a:avLst/>
          </a:prstGeom>
          <a:noFill/>
          <a:ln w="9525" cap="flat" cmpd="sng">
            <a:solidFill>
              <a:srgbClr val="14255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87" name="Google Shape;68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797" y="9010891"/>
            <a:ext cx="487107" cy="453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00">
          <p15:clr>
            <a:srgbClr val="FBAE40"/>
          </p15:clr>
        </p15:guide>
        <p15:guide id="2" pos="11116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78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1617085" y="4353684"/>
            <a:ext cx="9567439" cy="1457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41"/>
              <a:buFont typeface="Arial"/>
              <a:buNone/>
              <a:defRPr sz="1341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5369325" y="7084571"/>
            <a:ext cx="2062955" cy="46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3"/>
              <a:buFont typeface="Arial"/>
              <a:buNone/>
              <a:defRPr sz="643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81" name="Google Shape;81;p46"/>
          <p:cNvSpPr/>
          <p:nvPr/>
        </p:nvSpPr>
        <p:spPr>
          <a:xfrm>
            <a:off x="115898" y="7895139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3" b="0" i="0" u="none" strike="noStrike" cap="non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82" name="Google Shape;82;p46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Cover Page_En">
  <p:cSld name="Appendix Cover Page_En 2">
    <p:bg>
      <p:bgPr>
        <a:gradFill>
          <a:gsLst>
            <a:gs pos="0">
              <a:srgbClr val="276462"/>
            </a:gs>
            <a:gs pos="33000">
              <a:srgbClr val="276462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1"/>
          <p:cNvSpPr txBox="1">
            <a:spLocks noGrp="1"/>
          </p:cNvSpPr>
          <p:nvPr>
            <p:ph type="body" idx="1"/>
          </p:nvPr>
        </p:nvSpPr>
        <p:spPr>
          <a:xfrm>
            <a:off x="1185241" y="4167245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 b="0">
                <a:solidFill>
                  <a:schemeClr val="lt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0" name="Google Shape;690;p31"/>
          <p:cNvCxnSpPr/>
          <p:nvPr/>
        </p:nvCxnSpPr>
        <p:spPr>
          <a:xfrm>
            <a:off x="5711140" y="3051738"/>
            <a:ext cx="1379321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91" name="Google Shape;691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8496" y="2164431"/>
            <a:ext cx="524609" cy="677447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31"/>
          <p:cNvSpPr/>
          <p:nvPr/>
        </p:nvSpPr>
        <p:spPr>
          <a:xfrm>
            <a:off x="5275551" y="3167589"/>
            <a:ext cx="2250496" cy="44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74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Appendix</a:t>
            </a:r>
            <a:endParaRPr/>
          </a:p>
        </p:txBody>
      </p:sp>
      <p:pic>
        <p:nvPicPr>
          <p:cNvPr id="693" name="Google Shape;693;p31"/>
          <p:cNvPicPr preferRelativeResize="0"/>
          <p:nvPr/>
        </p:nvPicPr>
        <p:blipFill rotWithShape="1">
          <a:blip r:embed="rId3">
            <a:alphaModFix amt="13000"/>
          </a:blip>
          <a:srcRect l="32275" t="11987" b="16009"/>
          <a:stretch/>
        </p:blipFill>
        <p:spPr>
          <a:xfrm flipH="1">
            <a:off x="3118626" y="0"/>
            <a:ext cx="9682975" cy="960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Agena Page_En">
  <p:cSld name="Appendix Agena Page_En 2">
    <p:bg>
      <p:bgPr>
        <a:gradFill>
          <a:gsLst>
            <a:gs pos="0">
              <a:srgbClr val="276462"/>
            </a:gs>
            <a:gs pos="33000">
              <a:srgbClr val="276462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2"/>
          <p:cNvSpPr txBox="1">
            <a:spLocks noGrp="1"/>
          </p:cNvSpPr>
          <p:nvPr>
            <p:ph type="body" idx="1"/>
          </p:nvPr>
        </p:nvSpPr>
        <p:spPr>
          <a:xfrm>
            <a:off x="2414693" y="1239625"/>
            <a:ext cx="10140099" cy="54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19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>
                <a:solidFill>
                  <a:schemeClr val="lt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96" name="Google Shape;696;p32"/>
          <p:cNvGrpSpPr/>
          <p:nvPr/>
        </p:nvGrpSpPr>
        <p:grpSpPr>
          <a:xfrm>
            <a:off x="999875" y="1047593"/>
            <a:ext cx="966915" cy="932728"/>
            <a:chOff x="977857" y="561247"/>
            <a:chExt cx="807561" cy="734400"/>
          </a:xfrm>
        </p:grpSpPr>
        <p:cxnSp>
          <p:nvCxnSpPr>
            <p:cNvPr id="697" name="Google Shape;697;p32"/>
            <p:cNvCxnSpPr/>
            <p:nvPr/>
          </p:nvCxnSpPr>
          <p:spPr>
            <a:xfrm rot="10800000">
              <a:off x="977857" y="561247"/>
              <a:ext cx="0" cy="73440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698" name="Google Shape;698;p3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82161" y="561247"/>
              <a:ext cx="603257" cy="734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9" name="Google Shape;699;p32"/>
          <p:cNvPicPr preferRelativeResize="0"/>
          <p:nvPr/>
        </p:nvPicPr>
        <p:blipFill rotWithShape="1">
          <a:blip r:embed="rId3">
            <a:alphaModFix amt="5000"/>
          </a:blip>
          <a:srcRect r="44608" b="29245"/>
          <a:stretch/>
        </p:blipFill>
        <p:spPr>
          <a:xfrm>
            <a:off x="6400801" y="1257403"/>
            <a:ext cx="6952786" cy="828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2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1" y="856215"/>
            <a:ext cx="736159" cy="1283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der_En">
  <p:cSld name="Appendix Divider_En 2">
    <p:bg>
      <p:bgPr>
        <a:gradFill>
          <a:gsLst>
            <a:gs pos="0">
              <a:srgbClr val="276462"/>
            </a:gs>
            <a:gs pos="33000">
              <a:srgbClr val="276462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3"/>
          <p:cNvSpPr txBox="1">
            <a:spLocks noGrp="1"/>
          </p:cNvSpPr>
          <p:nvPr>
            <p:ph type="body" idx="1"/>
          </p:nvPr>
        </p:nvSpPr>
        <p:spPr>
          <a:xfrm>
            <a:off x="1185241" y="3669528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 b="0">
                <a:solidFill>
                  <a:schemeClr val="lt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03" name="Google Shape;703;p33"/>
          <p:cNvGrpSpPr/>
          <p:nvPr/>
        </p:nvGrpSpPr>
        <p:grpSpPr>
          <a:xfrm>
            <a:off x="999875" y="1102150"/>
            <a:ext cx="966915" cy="932728"/>
            <a:chOff x="977857" y="561247"/>
            <a:chExt cx="807561" cy="734400"/>
          </a:xfrm>
        </p:grpSpPr>
        <p:cxnSp>
          <p:nvCxnSpPr>
            <p:cNvPr id="704" name="Google Shape;704;p33"/>
            <p:cNvCxnSpPr/>
            <p:nvPr/>
          </p:nvCxnSpPr>
          <p:spPr>
            <a:xfrm rot="10800000">
              <a:off x="977857" y="561247"/>
              <a:ext cx="0" cy="73440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705" name="Google Shape;705;p3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82161" y="561247"/>
              <a:ext cx="603257" cy="734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6" name="Google Shape;706;p33"/>
          <p:cNvPicPr preferRelativeResize="0"/>
          <p:nvPr/>
        </p:nvPicPr>
        <p:blipFill rotWithShape="1">
          <a:blip r:embed="rId3">
            <a:alphaModFix amt="5000"/>
          </a:blip>
          <a:srcRect r="44608" b="29245"/>
          <a:stretch/>
        </p:blipFill>
        <p:spPr>
          <a:xfrm>
            <a:off x="5848815" y="1319704"/>
            <a:ext cx="6952786" cy="828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33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1" y="856215"/>
            <a:ext cx="736159" cy="1283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 Slide (Dark)_En">
  <p:cSld name="Last Slide (Dark)_En 2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4"/>
          <p:cNvSpPr txBox="1"/>
          <p:nvPr/>
        </p:nvSpPr>
        <p:spPr>
          <a:xfrm>
            <a:off x="1517459" y="5229869"/>
            <a:ext cx="2242602" cy="900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95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End of Document</a:t>
            </a:r>
            <a:endParaRPr/>
          </a:p>
          <a:p>
            <a:pPr marL="0" marR="0" lvl="0" indent="0" algn="l" rtl="0">
              <a:spcBef>
                <a:spcPts val="718"/>
              </a:spcBef>
              <a:spcAft>
                <a:spcPts val="0"/>
              </a:spcAft>
              <a:buNone/>
            </a:pPr>
            <a:r>
              <a:rPr lang="en-GB" sz="2874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Thank You</a:t>
            </a:r>
            <a:endParaRPr/>
          </a:p>
        </p:txBody>
      </p:sp>
      <p:cxnSp>
        <p:nvCxnSpPr>
          <p:cNvPr id="710" name="Google Shape;710;p34"/>
          <p:cNvCxnSpPr/>
          <p:nvPr/>
        </p:nvCxnSpPr>
        <p:spPr>
          <a:xfrm rot="10800000">
            <a:off x="1552773" y="6286001"/>
            <a:ext cx="971564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11" name="Google Shape;711;p34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848815" y="1319705"/>
            <a:ext cx="6952786" cy="828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7458" y="1972344"/>
            <a:ext cx="3646841" cy="1283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 Slide (White)_En">
  <p:cSld name="Last Slide (White)_En 2">
    <p:bg>
      <p:bgPr>
        <a:gradFill>
          <a:gsLst>
            <a:gs pos="0">
              <a:srgbClr val="D8D8D8">
                <a:alpha val="66666"/>
              </a:srgbClr>
            </a:gs>
            <a:gs pos="100000">
              <a:schemeClr val="lt1"/>
            </a:gs>
          </a:gsLst>
          <a:lin ang="0" scaled="0"/>
        </a:gra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35"/>
          <p:cNvPicPr preferRelativeResize="0"/>
          <p:nvPr/>
        </p:nvPicPr>
        <p:blipFill rotWithShape="1">
          <a:blip r:embed="rId2">
            <a:alphaModFix amt="5000"/>
          </a:blip>
          <a:srcRect l="32275" t="-2765" b="16009"/>
          <a:stretch/>
        </p:blipFill>
        <p:spPr>
          <a:xfrm flipH="1">
            <a:off x="5641544" y="1248026"/>
            <a:ext cx="7160059" cy="8554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244" y="1723276"/>
            <a:ext cx="3367341" cy="1186312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35"/>
          <p:cNvSpPr txBox="1"/>
          <p:nvPr/>
        </p:nvSpPr>
        <p:spPr>
          <a:xfrm>
            <a:off x="1517459" y="5229869"/>
            <a:ext cx="2242602" cy="900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9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End of Document</a:t>
            </a:r>
            <a:endParaRPr/>
          </a:p>
          <a:p>
            <a:pPr marL="0" marR="0" lvl="0" indent="0" algn="l" rtl="0">
              <a:spcBef>
                <a:spcPts val="718"/>
              </a:spcBef>
              <a:spcAft>
                <a:spcPts val="0"/>
              </a:spcAft>
              <a:buNone/>
            </a:pPr>
            <a:r>
              <a:rPr lang="en-GB" sz="2874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Thank You</a:t>
            </a:r>
            <a:endParaRPr/>
          </a:p>
        </p:txBody>
      </p:sp>
      <p:cxnSp>
        <p:nvCxnSpPr>
          <p:cNvPr id="717" name="Google Shape;717;p35"/>
          <p:cNvCxnSpPr/>
          <p:nvPr/>
        </p:nvCxnSpPr>
        <p:spPr>
          <a:xfrm rot="10800000">
            <a:off x="1552773" y="6286001"/>
            <a:ext cx="971564" cy="0"/>
          </a:xfrm>
          <a:prstGeom prst="straightConnector1">
            <a:avLst/>
          </a:prstGeom>
          <a:noFill/>
          <a:ln w="15875" cap="flat" cmpd="sng">
            <a:solidFill>
              <a:srgbClr val="17755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Layout_Eng">
  <p:cSld name="Title Layout_Eng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2"/>
          <p:cNvSpPr txBox="1">
            <a:spLocks noGrp="1"/>
          </p:cNvSpPr>
          <p:nvPr>
            <p:ph type="body" idx="1"/>
          </p:nvPr>
        </p:nvSpPr>
        <p:spPr>
          <a:xfrm>
            <a:off x="323167" y="320054"/>
            <a:ext cx="12155267" cy="68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5"/>
              <a:buNone/>
              <a:defRPr sz="2395" b="1">
                <a:solidFill>
                  <a:schemeClr val="dk1"/>
                </a:solidFill>
              </a:defRPr>
            </a:lvl1pPr>
            <a:lvl2pPr marL="914400" lvl="1" indent="-2286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168"/>
              <a:buNone/>
              <a:defRPr/>
            </a:lvl2pPr>
            <a:lvl3pPr marL="1371600" lvl="2" indent="-2286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640"/>
              <a:buNone/>
              <a:defRPr/>
            </a:lvl3pPr>
            <a:lvl4pPr marL="1828800" lvl="3" indent="-2286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375"/>
              <a:buNone/>
              <a:defRPr/>
            </a:lvl4pPr>
            <a:lvl5pPr marL="2286000" lvl="4" indent="-2286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375"/>
              <a:buNone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26" name="Google Shape;726;p12"/>
          <p:cNvGrpSpPr/>
          <p:nvPr/>
        </p:nvGrpSpPr>
        <p:grpSpPr>
          <a:xfrm>
            <a:off x="323167" y="320054"/>
            <a:ext cx="12155267" cy="685830"/>
            <a:chOff x="251906" y="252000"/>
            <a:chExt cx="10188000" cy="540000"/>
          </a:xfrm>
        </p:grpSpPr>
        <p:cxnSp>
          <p:nvCxnSpPr>
            <p:cNvPr id="727" name="Google Shape;727;p12"/>
            <p:cNvCxnSpPr/>
            <p:nvPr/>
          </p:nvCxnSpPr>
          <p:spPr>
            <a:xfrm>
              <a:off x="251906" y="792000"/>
              <a:ext cx="10188000" cy="0"/>
            </a:xfrm>
            <a:prstGeom prst="straightConnector1">
              <a:avLst/>
            </a:prstGeom>
            <a:noFill/>
            <a:ln w="9525" cap="flat" cmpd="sng">
              <a:solidFill>
                <a:srgbClr val="14255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8" name="Google Shape;728;p12"/>
            <p:cNvCxnSpPr/>
            <p:nvPr/>
          </p:nvCxnSpPr>
          <p:spPr>
            <a:xfrm>
              <a:off x="251906" y="252000"/>
              <a:ext cx="10188000" cy="0"/>
            </a:xfrm>
            <a:prstGeom prst="straightConnector1">
              <a:avLst/>
            </a:prstGeom>
            <a:noFill/>
            <a:ln w="9525" cap="flat" cmpd="sng">
              <a:solidFill>
                <a:srgbClr val="14255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9" name="Google Shape;729;p12"/>
          <p:cNvSpPr txBox="1"/>
          <p:nvPr/>
        </p:nvSpPr>
        <p:spPr>
          <a:xfrm>
            <a:off x="11868957" y="9138987"/>
            <a:ext cx="609514" cy="31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37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‹#›</a:t>
            </a:fld>
            <a:endParaRPr sz="1317" b="1" i="0" u="none" strike="noStrike" cap="none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cxnSp>
        <p:nvCxnSpPr>
          <p:cNvPr id="730" name="Google Shape;730;p12"/>
          <p:cNvCxnSpPr/>
          <p:nvPr/>
        </p:nvCxnSpPr>
        <p:spPr>
          <a:xfrm>
            <a:off x="11868957" y="9036396"/>
            <a:ext cx="609514" cy="0"/>
          </a:xfrm>
          <a:prstGeom prst="straightConnector1">
            <a:avLst/>
          </a:prstGeom>
          <a:noFill/>
          <a:ln w="9525" cap="flat" cmpd="sng">
            <a:solidFill>
              <a:srgbClr val="17755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1" name="Google Shape;731;p12"/>
          <p:cNvCxnSpPr/>
          <p:nvPr/>
        </p:nvCxnSpPr>
        <p:spPr>
          <a:xfrm>
            <a:off x="871505" y="9036396"/>
            <a:ext cx="10905257" cy="0"/>
          </a:xfrm>
          <a:prstGeom prst="straightConnector1">
            <a:avLst/>
          </a:prstGeom>
          <a:noFill/>
          <a:ln w="9525" cap="flat" cmpd="sng">
            <a:solidFill>
              <a:srgbClr val="14255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2" name="Google Shape;73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796" y="9010892"/>
            <a:ext cx="487107" cy="453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6">
          <p15:clr>
            <a:srgbClr val="FBAE40"/>
          </p15:clr>
        </p15:guide>
        <p15:guide id="2" pos="9284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6158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Page (Dark)_En">
  <p:cSld name="Cover Page (Dark)_En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135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848815" y="1319705"/>
            <a:ext cx="6952786" cy="82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135"/>
          <p:cNvSpPr txBox="1">
            <a:spLocks noGrp="1"/>
          </p:cNvSpPr>
          <p:nvPr>
            <p:ph type="body" idx="1"/>
          </p:nvPr>
        </p:nvSpPr>
        <p:spPr>
          <a:xfrm>
            <a:off x="1361828" y="3925344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 b="1">
                <a:solidFill>
                  <a:schemeClr val="lt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6" name="Google Shape;736;p135"/>
          <p:cNvSpPr txBox="1">
            <a:spLocks noGrp="1"/>
          </p:cNvSpPr>
          <p:nvPr>
            <p:ph type="body" idx="2"/>
          </p:nvPr>
        </p:nvSpPr>
        <p:spPr>
          <a:xfrm>
            <a:off x="2019656" y="7428160"/>
            <a:ext cx="2455103" cy="320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15"/>
              <a:buNone/>
              <a:defRPr sz="1915">
                <a:solidFill>
                  <a:schemeClr val="lt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37" name="Google Shape;737;p135"/>
          <p:cNvCxnSpPr/>
          <p:nvPr/>
        </p:nvCxnSpPr>
        <p:spPr>
          <a:xfrm>
            <a:off x="1897924" y="7327557"/>
            <a:ext cx="0" cy="476609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8" name="Google Shape;738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1829" y="7346289"/>
            <a:ext cx="447805" cy="40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35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7608" y="1672644"/>
            <a:ext cx="3646841" cy="128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(White)_En">
  <p:cSld name="Cover Page (White)_En">
    <p:bg>
      <p:bgPr>
        <a:gradFill>
          <a:gsLst>
            <a:gs pos="0">
              <a:srgbClr val="D8D8D8">
                <a:alpha val="66666"/>
              </a:srgbClr>
            </a:gs>
            <a:gs pos="100000">
              <a:schemeClr val="lt1"/>
            </a:gs>
          </a:gsLst>
          <a:lin ang="0" scaled="0"/>
        </a:gra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136"/>
          <p:cNvPicPr preferRelativeResize="0"/>
          <p:nvPr/>
        </p:nvPicPr>
        <p:blipFill rotWithShape="1">
          <a:blip r:embed="rId2">
            <a:alphaModFix amt="5000"/>
          </a:blip>
          <a:srcRect l="32275" t="-2765" b="16009"/>
          <a:stretch/>
        </p:blipFill>
        <p:spPr>
          <a:xfrm flipH="1">
            <a:off x="5641542" y="1248026"/>
            <a:ext cx="7160059" cy="8554177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36"/>
          <p:cNvSpPr txBox="1">
            <a:spLocks noGrp="1"/>
          </p:cNvSpPr>
          <p:nvPr>
            <p:ph type="body" idx="1"/>
          </p:nvPr>
        </p:nvSpPr>
        <p:spPr>
          <a:xfrm>
            <a:off x="1089302" y="3925344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51"/>
              <a:buNone/>
              <a:defRPr sz="3350" b="1">
                <a:solidFill>
                  <a:schemeClr val="dk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3" name="Google Shape;743;p136"/>
          <p:cNvSpPr txBox="1">
            <a:spLocks noGrp="1"/>
          </p:cNvSpPr>
          <p:nvPr>
            <p:ph type="body" idx="2"/>
          </p:nvPr>
        </p:nvSpPr>
        <p:spPr>
          <a:xfrm>
            <a:off x="1688777" y="7266414"/>
            <a:ext cx="2455103" cy="320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5"/>
              <a:buNone/>
              <a:defRPr sz="1915">
                <a:solidFill>
                  <a:schemeClr val="dk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44" name="Google Shape;744;p136"/>
          <p:cNvCxnSpPr/>
          <p:nvPr/>
        </p:nvCxnSpPr>
        <p:spPr>
          <a:xfrm>
            <a:off x="1601288" y="7184542"/>
            <a:ext cx="0" cy="476609"/>
          </a:xfrm>
          <a:prstGeom prst="straightConnector1">
            <a:avLst/>
          </a:prstGeom>
          <a:noFill/>
          <a:ln w="15875" cap="flat" cmpd="sng">
            <a:solidFill>
              <a:srgbClr val="17755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45" name="Google Shape;745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645" y="7184543"/>
            <a:ext cx="447805" cy="40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9304" y="1481378"/>
            <a:ext cx="3367340" cy="1186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a Page (Dark)_En">
  <p:cSld name="Agena Page (Dark)_En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37"/>
          <p:cNvSpPr txBox="1">
            <a:spLocks noGrp="1"/>
          </p:cNvSpPr>
          <p:nvPr>
            <p:ph type="body" idx="1"/>
          </p:nvPr>
        </p:nvSpPr>
        <p:spPr>
          <a:xfrm>
            <a:off x="2607289" y="1497831"/>
            <a:ext cx="6400800" cy="43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19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>
                <a:solidFill>
                  <a:schemeClr val="lt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49" name="Google Shape;749;p137"/>
          <p:cNvGrpSpPr/>
          <p:nvPr/>
        </p:nvGrpSpPr>
        <p:grpSpPr>
          <a:xfrm>
            <a:off x="999874" y="1047593"/>
            <a:ext cx="966915" cy="932728"/>
            <a:chOff x="977857" y="561247"/>
            <a:chExt cx="807561" cy="734400"/>
          </a:xfrm>
        </p:grpSpPr>
        <p:cxnSp>
          <p:nvCxnSpPr>
            <p:cNvPr id="750" name="Google Shape;750;p137"/>
            <p:cNvCxnSpPr/>
            <p:nvPr/>
          </p:nvCxnSpPr>
          <p:spPr>
            <a:xfrm rot="10800000">
              <a:off x="977857" y="561247"/>
              <a:ext cx="0" cy="73440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751" name="Google Shape;751;p13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82161" y="561247"/>
              <a:ext cx="603257" cy="734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2" name="Google Shape;752;p137"/>
          <p:cNvPicPr preferRelativeResize="0"/>
          <p:nvPr/>
        </p:nvPicPr>
        <p:blipFill rotWithShape="1">
          <a:blip r:embed="rId3">
            <a:alphaModFix amt="5000"/>
          </a:blip>
          <a:srcRect r="44608" b="29245"/>
          <a:stretch/>
        </p:blipFill>
        <p:spPr>
          <a:xfrm>
            <a:off x="6400801" y="1257402"/>
            <a:ext cx="6952786" cy="82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37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79813"/>
          <a:stretch/>
        </p:blipFill>
        <p:spPr>
          <a:xfrm>
            <a:off x="8620" y="856215"/>
            <a:ext cx="736159" cy="128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a Page (White)_En">
  <p:cSld name="Agena Page (White)_En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138"/>
          <p:cNvPicPr preferRelativeResize="0"/>
          <p:nvPr/>
        </p:nvPicPr>
        <p:blipFill rotWithShape="1">
          <a:blip r:embed="rId2">
            <a:alphaModFix amt="5000"/>
          </a:blip>
          <a:srcRect l="32275" t="-2765" b="16009"/>
          <a:stretch/>
        </p:blipFill>
        <p:spPr>
          <a:xfrm flipH="1">
            <a:off x="5641542" y="1248026"/>
            <a:ext cx="7160059" cy="8554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38"/>
          <p:cNvPicPr preferRelativeResize="0"/>
          <p:nvPr/>
        </p:nvPicPr>
        <p:blipFill rotWithShape="1">
          <a:blip r:embed="rId3">
            <a:alphaModFix/>
          </a:blip>
          <a:srcRect r="52973"/>
          <a:stretch/>
        </p:blipFill>
        <p:spPr>
          <a:xfrm flipH="1">
            <a:off x="1" y="669285"/>
            <a:ext cx="1082557" cy="235595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38"/>
          <p:cNvSpPr txBox="1">
            <a:spLocks noGrp="1"/>
          </p:cNvSpPr>
          <p:nvPr>
            <p:ph type="body" idx="1"/>
          </p:nvPr>
        </p:nvSpPr>
        <p:spPr>
          <a:xfrm>
            <a:off x="2607289" y="1497831"/>
            <a:ext cx="6400800" cy="43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19"/>
              </a:spcBef>
              <a:spcAft>
                <a:spcPts val="0"/>
              </a:spcAft>
              <a:buClr>
                <a:schemeClr val="dk1"/>
              </a:buClr>
              <a:buSzPts val="3351"/>
              <a:buNone/>
              <a:defRPr sz="3350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58" name="Google Shape;758;p138"/>
          <p:cNvGrpSpPr/>
          <p:nvPr/>
        </p:nvGrpSpPr>
        <p:grpSpPr>
          <a:xfrm>
            <a:off x="1090608" y="1112963"/>
            <a:ext cx="966915" cy="932728"/>
            <a:chOff x="977857" y="561247"/>
            <a:chExt cx="807561" cy="734400"/>
          </a:xfrm>
        </p:grpSpPr>
        <p:cxnSp>
          <p:nvCxnSpPr>
            <p:cNvPr id="759" name="Google Shape;759;p138"/>
            <p:cNvCxnSpPr/>
            <p:nvPr/>
          </p:nvCxnSpPr>
          <p:spPr>
            <a:xfrm rot="10800000">
              <a:off x="977857" y="561247"/>
              <a:ext cx="0" cy="734400"/>
            </a:xfrm>
            <a:prstGeom prst="straightConnector1">
              <a:avLst/>
            </a:prstGeom>
            <a:noFill/>
            <a:ln w="25400" cap="flat" cmpd="sng">
              <a:solidFill>
                <a:srgbClr val="17755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760" name="Google Shape;760;p1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2161" y="561247"/>
              <a:ext cx="603257" cy="73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1617085" y="4353687"/>
            <a:ext cx="9567439" cy="99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41"/>
              <a:buFont typeface="Arial"/>
              <a:buNone/>
              <a:defRPr sz="1341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5369325" y="7084571"/>
            <a:ext cx="2062955" cy="46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3"/>
              <a:buFont typeface="Arial"/>
              <a:buNone/>
              <a:defRPr sz="643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86" name="Google Shape;86;p47"/>
          <p:cNvSpPr/>
          <p:nvPr/>
        </p:nvSpPr>
        <p:spPr>
          <a:xfrm>
            <a:off x="115898" y="7895139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3" b="0" i="0" u="none" strike="noStrike" cap="non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87" name="Google Shape;87;p47"/>
          <p:cNvSpPr txBox="1">
            <a:spLocks noGrp="1"/>
          </p:cNvSpPr>
          <p:nvPr>
            <p:ph type="body" idx="3"/>
          </p:nvPr>
        </p:nvSpPr>
        <p:spPr>
          <a:xfrm>
            <a:off x="1617085" y="5386839"/>
            <a:ext cx="9567439" cy="89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4"/>
              <a:buFont typeface="Arial"/>
              <a:buNone/>
              <a:defRPr sz="1124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88" name="Google Shape;88;p47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(Dark)_En">
  <p:cSld name="Section Divider (Dark)_En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762;p139"/>
          <p:cNvGrpSpPr/>
          <p:nvPr/>
        </p:nvGrpSpPr>
        <p:grpSpPr>
          <a:xfrm>
            <a:off x="6039344" y="529216"/>
            <a:ext cx="722914" cy="1233051"/>
            <a:chOff x="5044020" y="416688"/>
            <a:chExt cx="603773" cy="970864"/>
          </a:xfrm>
        </p:grpSpPr>
        <p:cxnSp>
          <p:nvCxnSpPr>
            <p:cNvPr id="763" name="Google Shape;763;p139"/>
            <p:cNvCxnSpPr/>
            <p:nvPr/>
          </p:nvCxnSpPr>
          <p:spPr>
            <a:xfrm>
              <a:off x="5044020" y="416688"/>
              <a:ext cx="603773" cy="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764" name="Google Shape;764;p13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50193" y="667552"/>
              <a:ext cx="591426" cy="72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5" name="Google Shape;765;p139"/>
          <p:cNvSpPr txBox="1">
            <a:spLocks noGrp="1"/>
          </p:cNvSpPr>
          <p:nvPr>
            <p:ph type="body" idx="1"/>
          </p:nvPr>
        </p:nvSpPr>
        <p:spPr>
          <a:xfrm>
            <a:off x="1185242" y="4167245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 b="0">
                <a:solidFill>
                  <a:schemeClr val="lt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66" name="Google Shape;766;p139"/>
          <p:cNvPicPr preferRelativeResize="0"/>
          <p:nvPr/>
        </p:nvPicPr>
        <p:blipFill rotWithShape="1">
          <a:blip r:embed="rId3">
            <a:alphaModFix amt="4000"/>
          </a:blip>
          <a:srcRect l="-2" t="1" r="51585" b="49331"/>
          <a:stretch/>
        </p:blipFill>
        <p:spPr>
          <a:xfrm>
            <a:off x="6724340" y="3670806"/>
            <a:ext cx="6077260" cy="5930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39"/>
          <p:cNvPicPr preferRelativeResize="0"/>
          <p:nvPr/>
        </p:nvPicPr>
        <p:blipFill rotWithShape="1">
          <a:blip r:embed="rId4">
            <a:alphaModFix amt="3000"/>
          </a:blip>
          <a:srcRect l="-2" r="51585" b="53472"/>
          <a:stretch/>
        </p:blipFill>
        <p:spPr>
          <a:xfrm rot="10800000">
            <a:off x="-1" y="-1"/>
            <a:ext cx="6077259" cy="5445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(White)_En">
  <p:cSld name="Section Divider (White)_En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140"/>
          <p:cNvGrpSpPr/>
          <p:nvPr/>
        </p:nvGrpSpPr>
        <p:grpSpPr>
          <a:xfrm>
            <a:off x="6039344" y="529216"/>
            <a:ext cx="722914" cy="1233051"/>
            <a:chOff x="5044020" y="416688"/>
            <a:chExt cx="603773" cy="970864"/>
          </a:xfrm>
        </p:grpSpPr>
        <p:cxnSp>
          <p:nvCxnSpPr>
            <p:cNvPr id="770" name="Google Shape;770;p140"/>
            <p:cNvCxnSpPr/>
            <p:nvPr/>
          </p:nvCxnSpPr>
          <p:spPr>
            <a:xfrm>
              <a:off x="5044020" y="416688"/>
              <a:ext cx="603773" cy="0"/>
            </a:xfrm>
            <a:prstGeom prst="straightConnector1">
              <a:avLst/>
            </a:prstGeom>
            <a:noFill/>
            <a:ln w="25400" cap="flat" cmpd="sng">
              <a:solidFill>
                <a:srgbClr val="17755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771" name="Google Shape;771;p14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50193" y="667552"/>
              <a:ext cx="591426" cy="72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2" name="Google Shape;772;p140"/>
          <p:cNvSpPr txBox="1">
            <a:spLocks noGrp="1"/>
          </p:cNvSpPr>
          <p:nvPr>
            <p:ph type="body" idx="1"/>
          </p:nvPr>
        </p:nvSpPr>
        <p:spPr>
          <a:xfrm>
            <a:off x="1185242" y="4167245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51"/>
              <a:buNone/>
              <a:defRPr sz="3350" b="0">
                <a:solidFill>
                  <a:schemeClr val="dk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73" name="Google Shape;773;p140"/>
          <p:cNvPicPr preferRelativeResize="0"/>
          <p:nvPr/>
        </p:nvPicPr>
        <p:blipFill rotWithShape="1">
          <a:blip r:embed="rId3">
            <a:alphaModFix amt="5000"/>
          </a:blip>
          <a:srcRect l="51697" t="-2765" b="51656"/>
          <a:stretch/>
        </p:blipFill>
        <p:spPr>
          <a:xfrm flipH="1">
            <a:off x="6060809" y="2950642"/>
            <a:ext cx="6762257" cy="667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140"/>
          <p:cNvPicPr preferRelativeResize="0"/>
          <p:nvPr/>
        </p:nvPicPr>
        <p:blipFill rotWithShape="1">
          <a:blip r:embed="rId4">
            <a:alphaModFix amt="5000"/>
          </a:blip>
          <a:srcRect l="50949" t="-2764" b="51499"/>
          <a:stretch/>
        </p:blipFill>
        <p:spPr>
          <a:xfrm rot="10800000" flipH="1">
            <a:off x="0" y="1"/>
            <a:ext cx="6400800" cy="6239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Cover Page_En">
  <p:cSld name="Appendix Cover Page_En">
    <p:bg>
      <p:bgPr>
        <a:gradFill>
          <a:gsLst>
            <a:gs pos="0">
              <a:srgbClr val="276462"/>
            </a:gs>
            <a:gs pos="33000">
              <a:srgbClr val="276462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41"/>
          <p:cNvSpPr txBox="1">
            <a:spLocks noGrp="1"/>
          </p:cNvSpPr>
          <p:nvPr>
            <p:ph type="body" idx="1"/>
          </p:nvPr>
        </p:nvSpPr>
        <p:spPr>
          <a:xfrm>
            <a:off x="1185242" y="4167245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 b="0">
                <a:solidFill>
                  <a:schemeClr val="lt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77" name="Google Shape;777;p141"/>
          <p:cNvCxnSpPr/>
          <p:nvPr/>
        </p:nvCxnSpPr>
        <p:spPr>
          <a:xfrm>
            <a:off x="5711140" y="3051738"/>
            <a:ext cx="1379321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78" name="Google Shape;778;p1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8496" y="2164429"/>
            <a:ext cx="524608" cy="677447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141"/>
          <p:cNvSpPr/>
          <p:nvPr/>
        </p:nvSpPr>
        <p:spPr>
          <a:xfrm>
            <a:off x="5275552" y="3167589"/>
            <a:ext cx="2250497" cy="44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74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Appendix</a:t>
            </a:r>
            <a:endParaRPr/>
          </a:p>
        </p:txBody>
      </p:sp>
      <p:pic>
        <p:nvPicPr>
          <p:cNvPr id="780" name="Google Shape;780;p141"/>
          <p:cNvPicPr preferRelativeResize="0"/>
          <p:nvPr/>
        </p:nvPicPr>
        <p:blipFill rotWithShape="1">
          <a:blip r:embed="rId3">
            <a:alphaModFix amt="13000"/>
          </a:blip>
          <a:srcRect l="32275" t="11987" b="16009"/>
          <a:stretch/>
        </p:blipFill>
        <p:spPr>
          <a:xfrm flipH="1">
            <a:off x="3118626" y="0"/>
            <a:ext cx="9682976" cy="960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Agena Page_En">
  <p:cSld name="Appendix Agena Page_En">
    <p:bg>
      <p:bgPr>
        <a:gradFill>
          <a:gsLst>
            <a:gs pos="0">
              <a:srgbClr val="276462"/>
            </a:gs>
            <a:gs pos="33000">
              <a:srgbClr val="276462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42"/>
          <p:cNvSpPr txBox="1">
            <a:spLocks noGrp="1"/>
          </p:cNvSpPr>
          <p:nvPr>
            <p:ph type="body" idx="1"/>
          </p:nvPr>
        </p:nvSpPr>
        <p:spPr>
          <a:xfrm>
            <a:off x="2414692" y="1239625"/>
            <a:ext cx="10140099" cy="54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19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>
                <a:solidFill>
                  <a:schemeClr val="lt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83" name="Google Shape;783;p142"/>
          <p:cNvGrpSpPr/>
          <p:nvPr/>
        </p:nvGrpSpPr>
        <p:grpSpPr>
          <a:xfrm>
            <a:off x="999874" y="1047593"/>
            <a:ext cx="966915" cy="932728"/>
            <a:chOff x="977857" y="561247"/>
            <a:chExt cx="807561" cy="734400"/>
          </a:xfrm>
        </p:grpSpPr>
        <p:cxnSp>
          <p:nvCxnSpPr>
            <p:cNvPr id="784" name="Google Shape;784;p142"/>
            <p:cNvCxnSpPr/>
            <p:nvPr/>
          </p:nvCxnSpPr>
          <p:spPr>
            <a:xfrm rot="10800000">
              <a:off x="977857" y="561247"/>
              <a:ext cx="0" cy="73440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785" name="Google Shape;785;p14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82161" y="561247"/>
              <a:ext cx="603257" cy="734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6" name="Google Shape;786;p142"/>
          <p:cNvPicPr preferRelativeResize="0"/>
          <p:nvPr/>
        </p:nvPicPr>
        <p:blipFill rotWithShape="1">
          <a:blip r:embed="rId3">
            <a:alphaModFix amt="5000"/>
          </a:blip>
          <a:srcRect r="44608" b="29245"/>
          <a:stretch/>
        </p:blipFill>
        <p:spPr>
          <a:xfrm>
            <a:off x="6400801" y="1257402"/>
            <a:ext cx="6952786" cy="82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42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79813"/>
          <a:stretch/>
        </p:blipFill>
        <p:spPr>
          <a:xfrm>
            <a:off x="8620" y="856215"/>
            <a:ext cx="736159" cy="128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Divider_En">
  <p:cSld name="Appendix Divider_En">
    <p:bg>
      <p:bgPr>
        <a:gradFill>
          <a:gsLst>
            <a:gs pos="0">
              <a:srgbClr val="276462"/>
            </a:gs>
            <a:gs pos="33000">
              <a:srgbClr val="276462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43"/>
          <p:cNvSpPr txBox="1">
            <a:spLocks noGrp="1"/>
          </p:cNvSpPr>
          <p:nvPr>
            <p:ph type="body" idx="1"/>
          </p:nvPr>
        </p:nvSpPr>
        <p:spPr>
          <a:xfrm>
            <a:off x="1185242" y="3669530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 b="0">
                <a:solidFill>
                  <a:schemeClr val="lt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90" name="Google Shape;790;p143"/>
          <p:cNvGrpSpPr/>
          <p:nvPr/>
        </p:nvGrpSpPr>
        <p:grpSpPr>
          <a:xfrm>
            <a:off x="999874" y="1102150"/>
            <a:ext cx="966915" cy="932728"/>
            <a:chOff x="977857" y="561247"/>
            <a:chExt cx="807561" cy="734400"/>
          </a:xfrm>
        </p:grpSpPr>
        <p:cxnSp>
          <p:nvCxnSpPr>
            <p:cNvPr id="791" name="Google Shape;791;p143"/>
            <p:cNvCxnSpPr/>
            <p:nvPr/>
          </p:nvCxnSpPr>
          <p:spPr>
            <a:xfrm rot="10800000">
              <a:off x="977857" y="561247"/>
              <a:ext cx="0" cy="73440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792" name="Google Shape;792;p14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82161" y="561247"/>
              <a:ext cx="603257" cy="734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3" name="Google Shape;793;p143"/>
          <p:cNvPicPr preferRelativeResize="0"/>
          <p:nvPr/>
        </p:nvPicPr>
        <p:blipFill rotWithShape="1">
          <a:blip r:embed="rId3">
            <a:alphaModFix amt="5000"/>
          </a:blip>
          <a:srcRect r="44608" b="29245"/>
          <a:stretch/>
        </p:blipFill>
        <p:spPr>
          <a:xfrm>
            <a:off x="5848815" y="1319704"/>
            <a:ext cx="6952786" cy="82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43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79813"/>
          <a:stretch/>
        </p:blipFill>
        <p:spPr>
          <a:xfrm>
            <a:off x="8620" y="856215"/>
            <a:ext cx="736159" cy="128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 Slide (Dark)_En">
  <p:cSld name="Last Slide (Dark)_En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44"/>
          <p:cNvSpPr txBox="1"/>
          <p:nvPr/>
        </p:nvSpPr>
        <p:spPr>
          <a:xfrm>
            <a:off x="1517459" y="5229867"/>
            <a:ext cx="2242602" cy="900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95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End of Document</a:t>
            </a:r>
            <a:endParaRPr/>
          </a:p>
          <a:p>
            <a:pPr marL="0" marR="0" lvl="0" indent="0" algn="l" rtl="0">
              <a:spcBef>
                <a:spcPts val="719"/>
              </a:spcBef>
              <a:spcAft>
                <a:spcPts val="0"/>
              </a:spcAft>
              <a:buNone/>
            </a:pPr>
            <a:r>
              <a:rPr lang="en-GB" sz="2874" b="1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Thank You</a:t>
            </a:r>
            <a:endParaRPr/>
          </a:p>
        </p:txBody>
      </p:sp>
      <p:cxnSp>
        <p:nvCxnSpPr>
          <p:cNvPr id="797" name="Google Shape;797;p144"/>
          <p:cNvCxnSpPr/>
          <p:nvPr/>
        </p:nvCxnSpPr>
        <p:spPr>
          <a:xfrm rot="10800000">
            <a:off x="1552772" y="6286000"/>
            <a:ext cx="971565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98" name="Google Shape;798;p144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848815" y="1319705"/>
            <a:ext cx="6952786" cy="82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14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7457" y="1972345"/>
            <a:ext cx="3646841" cy="128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 Slide (White)_En">
  <p:cSld name="Last Slide (White)_En">
    <p:bg>
      <p:bgPr>
        <a:gradFill>
          <a:gsLst>
            <a:gs pos="0">
              <a:srgbClr val="D8D8D8">
                <a:alpha val="66666"/>
              </a:srgbClr>
            </a:gs>
            <a:gs pos="100000">
              <a:schemeClr val="lt1"/>
            </a:gs>
          </a:gsLst>
          <a:lin ang="0" scaled="0"/>
        </a:gradFill>
        <a:effectLst/>
      </p:bgPr>
    </p:bg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p145"/>
          <p:cNvPicPr preferRelativeResize="0"/>
          <p:nvPr/>
        </p:nvPicPr>
        <p:blipFill rotWithShape="1">
          <a:blip r:embed="rId2">
            <a:alphaModFix amt="5000"/>
          </a:blip>
          <a:srcRect l="32275" t="-2765" b="16009"/>
          <a:stretch/>
        </p:blipFill>
        <p:spPr>
          <a:xfrm flipH="1">
            <a:off x="5641542" y="1248026"/>
            <a:ext cx="7160059" cy="8554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244" y="1723277"/>
            <a:ext cx="3367340" cy="1186312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45"/>
          <p:cNvSpPr txBox="1"/>
          <p:nvPr/>
        </p:nvSpPr>
        <p:spPr>
          <a:xfrm>
            <a:off x="1517459" y="5229867"/>
            <a:ext cx="2242602" cy="900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95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End of Document</a:t>
            </a:r>
            <a:endParaRPr/>
          </a:p>
          <a:p>
            <a:pPr marL="0" marR="0" lvl="0" indent="0" algn="l" rtl="0">
              <a:spcBef>
                <a:spcPts val="719"/>
              </a:spcBef>
              <a:spcAft>
                <a:spcPts val="0"/>
              </a:spcAft>
              <a:buNone/>
            </a:pPr>
            <a:r>
              <a:rPr lang="en-GB" sz="2874" b="1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Thank You</a:t>
            </a:r>
            <a:endParaRPr/>
          </a:p>
        </p:txBody>
      </p:sp>
      <p:cxnSp>
        <p:nvCxnSpPr>
          <p:cNvPr id="804" name="Google Shape;804;p145"/>
          <p:cNvCxnSpPr/>
          <p:nvPr/>
        </p:nvCxnSpPr>
        <p:spPr>
          <a:xfrm rot="10800000">
            <a:off x="1552772" y="6286000"/>
            <a:ext cx="971565" cy="0"/>
          </a:xfrm>
          <a:prstGeom prst="straightConnector1">
            <a:avLst/>
          </a:prstGeom>
          <a:noFill/>
          <a:ln w="15875" cap="flat" cmpd="sng">
            <a:solidFill>
              <a:srgbClr val="17755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46"/>
          <p:cNvSpPr txBox="1">
            <a:spLocks noGrp="1"/>
          </p:cNvSpPr>
          <p:nvPr>
            <p:ph type="body" idx="1"/>
          </p:nvPr>
        </p:nvSpPr>
        <p:spPr>
          <a:xfrm>
            <a:off x="1617085" y="4353683"/>
            <a:ext cx="9567439" cy="1457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8"/>
              <a:buNone/>
              <a:defRPr sz="1288" b="1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7" name="Google Shape;807;p146"/>
          <p:cNvSpPr txBox="1">
            <a:spLocks noGrp="1"/>
          </p:cNvSpPr>
          <p:nvPr>
            <p:ph type="body" idx="2"/>
          </p:nvPr>
        </p:nvSpPr>
        <p:spPr>
          <a:xfrm>
            <a:off x="5369327" y="7084569"/>
            <a:ext cx="2062955" cy="46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7"/>
              <a:buNone/>
              <a:defRPr sz="617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8" name="Google Shape;808;p146"/>
          <p:cNvSpPr/>
          <p:nvPr/>
        </p:nvSpPr>
        <p:spPr>
          <a:xfrm>
            <a:off x="115897" y="7895138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809" name="Google Shape;809;p146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ver Page (Dark)_En">
  <p:cSld name="1_Cover Page (Dark)_En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147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848815" y="1319705"/>
            <a:ext cx="6952786" cy="8281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147"/>
          <p:cNvSpPr txBox="1">
            <a:spLocks noGrp="1"/>
          </p:cNvSpPr>
          <p:nvPr>
            <p:ph type="body" idx="1"/>
          </p:nvPr>
        </p:nvSpPr>
        <p:spPr>
          <a:xfrm>
            <a:off x="1361828" y="3925344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 b="1">
                <a:solidFill>
                  <a:schemeClr val="lt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3" name="Google Shape;813;p147"/>
          <p:cNvSpPr txBox="1">
            <a:spLocks noGrp="1"/>
          </p:cNvSpPr>
          <p:nvPr>
            <p:ph type="body" idx="2"/>
          </p:nvPr>
        </p:nvSpPr>
        <p:spPr>
          <a:xfrm>
            <a:off x="2019655" y="7428161"/>
            <a:ext cx="2455103" cy="320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16"/>
              <a:buNone/>
              <a:defRPr sz="1916">
                <a:solidFill>
                  <a:schemeClr val="lt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14" name="Google Shape;814;p147"/>
          <p:cNvCxnSpPr/>
          <p:nvPr/>
        </p:nvCxnSpPr>
        <p:spPr>
          <a:xfrm>
            <a:off x="1897924" y="7327556"/>
            <a:ext cx="0" cy="47661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15" name="Google Shape;815;p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1828" y="7346288"/>
            <a:ext cx="447805" cy="40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147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7609" y="1672644"/>
            <a:ext cx="3646841" cy="1283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 Page (White)_En">
  <p:cSld name="1_Cover Page (White)_En">
    <p:bg>
      <p:bgPr>
        <a:gradFill>
          <a:gsLst>
            <a:gs pos="0">
              <a:srgbClr val="D8D8D8">
                <a:alpha val="66666"/>
              </a:srgbClr>
            </a:gs>
            <a:gs pos="100000">
              <a:schemeClr val="lt1"/>
            </a:gs>
          </a:gsLst>
          <a:lin ang="0" scaled="0"/>
        </a:gradFill>
        <a:effectLst/>
      </p:bgPr>
    </p:bg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148"/>
          <p:cNvPicPr preferRelativeResize="0"/>
          <p:nvPr/>
        </p:nvPicPr>
        <p:blipFill rotWithShape="1">
          <a:blip r:embed="rId2">
            <a:alphaModFix amt="5000"/>
          </a:blip>
          <a:srcRect l="32275" t="-2765" b="16009"/>
          <a:stretch/>
        </p:blipFill>
        <p:spPr>
          <a:xfrm flipH="1">
            <a:off x="5641544" y="1248026"/>
            <a:ext cx="7160059" cy="8554177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48"/>
          <p:cNvSpPr txBox="1">
            <a:spLocks noGrp="1"/>
          </p:cNvSpPr>
          <p:nvPr>
            <p:ph type="body" idx="1"/>
          </p:nvPr>
        </p:nvSpPr>
        <p:spPr>
          <a:xfrm>
            <a:off x="1089302" y="3925344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51"/>
              <a:buNone/>
              <a:defRPr sz="3350" b="1">
                <a:solidFill>
                  <a:schemeClr val="dk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0" name="Google Shape;820;p148"/>
          <p:cNvSpPr txBox="1">
            <a:spLocks noGrp="1"/>
          </p:cNvSpPr>
          <p:nvPr>
            <p:ph type="body" idx="2"/>
          </p:nvPr>
        </p:nvSpPr>
        <p:spPr>
          <a:xfrm>
            <a:off x="1688779" y="7266414"/>
            <a:ext cx="2455103" cy="320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16"/>
              <a:buNone/>
              <a:defRPr sz="1916">
                <a:solidFill>
                  <a:schemeClr val="dk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21" name="Google Shape;821;p148"/>
          <p:cNvCxnSpPr/>
          <p:nvPr/>
        </p:nvCxnSpPr>
        <p:spPr>
          <a:xfrm>
            <a:off x="1601288" y="7184542"/>
            <a:ext cx="0" cy="476610"/>
          </a:xfrm>
          <a:prstGeom prst="straightConnector1">
            <a:avLst/>
          </a:prstGeom>
          <a:noFill/>
          <a:ln w="15875" cap="flat" cmpd="sng">
            <a:solidFill>
              <a:srgbClr val="17755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22" name="Google Shape;822;p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645" y="7184543"/>
            <a:ext cx="447805" cy="40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9305" y="1481377"/>
            <a:ext cx="3367341" cy="1186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gena Page (Dark)_En">
  <p:cSld name="1_Agena Page (Dark)_En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49"/>
          <p:cNvSpPr txBox="1">
            <a:spLocks noGrp="1"/>
          </p:cNvSpPr>
          <p:nvPr>
            <p:ph type="body" idx="1"/>
          </p:nvPr>
        </p:nvSpPr>
        <p:spPr>
          <a:xfrm>
            <a:off x="2607290" y="1497832"/>
            <a:ext cx="6400801" cy="43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19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>
                <a:solidFill>
                  <a:schemeClr val="lt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26" name="Google Shape;826;p149"/>
          <p:cNvGrpSpPr/>
          <p:nvPr/>
        </p:nvGrpSpPr>
        <p:grpSpPr>
          <a:xfrm>
            <a:off x="999875" y="1047593"/>
            <a:ext cx="966915" cy="932728"/>
            <a:chOff x="977857" y="561247"/>
            <a:chExt cx="807561" cy="734400"/>
          </a:xfrm>
        </p:grpSpPr>
        <p:cxnSp>
          <p:nvCxnSpPr>
            <p:cNvPr id="827" name="Google Shape;827;p149"/>
            <p:cNvCxnSpPr/>
            <p:nvPr/>
          </p:nvCxnSpPr>
          <p:spPr>
            <a:xfrm rot="10800000">
              <a:off x="977857" y="561247"/>
              <a:ext cx="0" cy="73440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828" name="Google Shape;828;p14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82161" y="561247"/>
              <a:ext cx="603257" cy="734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9" name="Google Shape;829;p149"/>
          <p:cNvPicPr preferRelativeResize="0"/>
          <p:nvPr/>
        </p:nvPicPr>
        <p:blipFill rotWithShape="1">
          <a:blip r:embed="rId3">
            <a:alphaModFix amt="5000"/>
          </a:blip>
          <a:srcRect r="44608" b="29245"/>
          <a:stretch/>
        </p:blipFill>
        <p:spPr>
          <a:xfrm>
            <a:off x="6400801" y="1257403"/>
            <a:ext cx="6952786" cy="828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14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1" y="856215"/>
            <a:ext cx="736159" cy="1283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gena Page (White)_En">
  <p:cSld name="1_Agena Page (White)_En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150"/>
          <p:cNvPicPr preferRelativeResize="0"/>
          <p:nvPr/>
        </p:nvPicPr>
        <p:blipFill rotWithShape="1">
          <a:blip r:embed="rId2">
            <a:alphaModFix amt="5000"/>
          </a:blip>
          <a:srcRect l="32275" t="-2765" b="16009"/>
          <a:stretch/>
        </p:blipFill>
        <p:spPr>
          <a:xfrm flipH="1">
            <a:off x="5641544" y="1248026"/>
            <a:ext cx="7160059" cy="8554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1" y="669285"/>
            <a:ext cx="1082558" cy="2355956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150"/>
          <p:cNvSpPr txBox="1">
            <a:spLocks noGrp="1"/>
          </p:cNvSpPr>
          <p:nvPr>
            <p:ph type="body" idx="1"/>
          </p:nvPr>
        </p:nvSpPr>
        <p:spPr>
          <a:xfrm>
            <a:off x="2607290" y="1497832"/>
            <a:ext cx="6400801" cy="43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19"/>
              </a:spcBef>
              <a:spcAft>
                <a:spcPts val="0"/>
              </a:spcAft>
              <a:buClr>
                <a:schemeClr val="dk1"/>
              </a:buClr>
              <a:buSzPts val="3351"/>
              <a:buNone/>
              <a:defRPr sz="3350">
                <a:solidFill>
                  <a:schemeClr val="dk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35" name="Google Shape;835;p150"/>
          <p:cNvGrpSpPr/>
          <p:nvPr/>
        </p:nvGrpSpPr>
        <p:grpSpPr>
          <a:xfrm>
            <a:off x="1090609" y="1112962"/>
            <a:ext cx="966915" cy="932728"/>
            <a:chOff x="977857" y="561247"/>
            <a:chExt cx="807561" cy="734400"/>
          </a:xfrm>
        </p:grpSpPr>
        <p:cxnSp>
          <p:nvCxnSpPr>
            <p:cNvPr id="836" name="Google Shape;836;p150"/>
            <p:cNvCxnSpPr/>
            <p:nvPr/>
          </p:nvCxnSpPr>
          <p:spPr>
            <a:xfrm rot="10800000">
              <a:off x="977857" y="561247"/>
              <a:ext cx="0" cy="734400"/>
            </a:xfrm>
            <a:prstGeom prst="straightConnector1">
              <a:avLst/>
            </a:prstGeom>
            <a:noFill/>
            <a:ln w="25400" cap="flat" cmpd="sng">
              <a:solidFill>
                <a:srgbClr val="17755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837" name="Google Shape;837;p15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2161" y="561247"/>
              <a:ext cx="603257" cy="73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Divider (Dark)_En">
  <p:cSld name="1_Section Divider (Dark)_En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151"/>
          <p:cNvGrpSpPr/>
          <p:nvPr/>
        </p:nvGrpSpPr>
        <p:grpSpPr>
          <a:xfrm>
            <a:off x="6039346" y="529217"/>
            <a:ext cx="722914" cy="1233050"/>
            <a:chOff x="5044020" y="416688"/>
            <a:chExt cx="603773" cy="970864"/>
          </a:xfrm>
        </p:grpSpPr>
        <p:cxnSp>
          <p:nvCxnSpPr>
            <p:cNvPr id="840" name="Google Shape;840;p151"/>
            <p:cNvCxnSpPr/>
            <p:nvPr/>
          </p:nvCxnSpPr>
          <p:spPr>
            <a:xfrm>
              <a:off x="5044020" y="416688"/>
              <a:ext cx="603773" cy="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841" name="Google Shape;841;p15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50193" y="667552"/>
              <a:ext cx="591426" cy="72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2" name="Google Shape;842;p151"/>
          <p:cNvSpPr txBox="1">
            <a:spLocks noGrp="1"/>
          </p:cNvSpPr>
          <p:nvPr>
            <p:ph type="body" idx="1"/>
          </p:nvPr>
        </p:nvSpPr>
        <p:spPr>
          <a:xfrm>
            <a:off x="1185241" y="4167245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 b="0">
                <a:solidFill>
                  <a:schemeClr val="lt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43" name="Google Shape;843;p151"/>
          <p:cNvPicPr preferRelativeResize="0"/>
          <p:nvPr/>
        </p:nvPicPr>
        <p:blipFill rotWithShape="1">
          <a:blip r:embed="rId3">
            <a:alphaModFix amt="4000"/>
          </a:blip>
          <a:srcRect l="-2" t="1" r="51585" b="49331"/>
          <a:stretch/>
        </p:blipFill>
        <p:spPr>
          <a:xfrm>
            <a:off x="6724340" y="3670807"/>
            <a:ext cx="6077260" cy="593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51"/>
          <p:cNvPicPr preferRelativeResize="0"/>
          <p:nvPr/>
        </p:nvPicPr>
        <p:blipFill rotWithShape="1">
          <a:blip r:embed="rId4">
            <a:alphaModFix amt="3000"/>
          </a:blip>
          <a:srcRect l="-2" r="51585" b="53472"/>
          <a:stretch/>
        </p:blipFill>
        <p:spPr>
          <a:xfrm rot="10800000">
            <a:off x="1" y="-1"/>
            <a:ext cx="6077259" cy="5445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Divider (White)_En">
  <p:cSld name="1_Section Divider (White)_En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Google Shape;846;p152"/>
          <p:cNvGrpSpPr/>
          <p:nvPr/>
        </p:nvGrpSpPr>
        <p:grpSpPr>
          <a:xfrm>
            <a:off x="6039346" y="529217"/>
            <a:ext cx="722914" cy="1233050"/>
            <a:chOff x="5044020" y="416688"/>
            <a:chExt cx="603773" cy="970864"/>
          </a:xfrm>
        </p:grpSpPr>
        <p:cxnSp>
          <p:nvCxnSpPr>
            <p:cNvPr id="847" name="Google Shape;847;p152"/>
            <p:cNvCxnSpPr/>
            <p:nvPr/>
          </p:nvCxnSpPr>
          <p:spPr>
            <a:xfrm>
              <a:off x="5044020" y="416688"/>
              <a:ext cx="603773" cy="0"/>
            </a:xfrm>
            <a:prstGeom prst="straightConnector1">
              <a:avLst/>
            </a:prstGeom>
            <a:noFill/>
            <a:ln w="25400" cap="flat" cmpd="sng">
              <a:solidFill>
                <a:srgbClr val="17755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848" name="Google Shape;848;p15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50193" y="667552"/>
              <a:ext cx="591426" cy="72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9" name="Google Shape;849;p152"/>
          <p:cNvSpPr txBox="1">
            <a:spLocks noGrp="1"/>
          </p:cNvSpPr>
          <p:nvPr>
            <p:ph type="body" idx="1"/>
          </p:nvPr>
        </p:nvSpPr>
        <p:spPr>
          <a:xfrm>
            <a:off x="1185241" y="4167245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51"/>
              <a:buNone/>
              <a:defRPr sz="3350" b="0">
                <a:solidFill>
                  <a:schemeClr val="dk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50" name="Google Shape;850;p152"/>
          <p:cNvPicPr preferRelativeResize="0"/>
          <p:nvPr/>
        </p:nvPicPr>
        <p:blipFill rotWithShape="1">
          <a:blip r:embed="rId3">
            <a:alphaModFix amt="5000"/>
          </a:blip>
          <a:srcRect l="51697" t="-2765" b="51656"/>
          <a:stretch/>
        </p:blipFill>
        <p:spPr>
          <a:xfrm flipH="1">
            <a:off x="6060809" y="2950643"/>
            <a:ext cx="6762257" cy="667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52"/>
          <p:cNvPicPr preferRelativeResize="0"/>
          <p:nvPr/>
        </p:nvPicPr>
        <p:blipFill rotWithShape="1">
          <a:blip r:embed="rId4">
            <a:alphaModFix amt="5000"/>
          </a:blip>
          <a:srcRect l="50949" t="-2764" b="51499"/>
          <a:stretch/>
        </p:blipFill>
        <p:spPr>
          <a:xfrm rot="10800000" flipH="1">
            <a:off x="0" y="0"/>
            <a:ext cx="6400799" cy="6239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Layout_Eng">
  <p:cSld name="1_Title Layout_Eng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53"/>
          <p:cNvSpPr txBox="1">
            <a:spLocks noGrp="1"/>
          </p:cNvSpPr>
          <p:nvPr>
            <p:ph type="body" idx="1"/>
          </p:nvPr>
        </p:nvSpPr>
        <p:spPr>
          <a:xfrm>
            <a:off x="323167" y="320054"/>
            <a:ext cx="12155267" cy="68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5"/>
              <a:buNone/>
              <a:defRPr sz="2395" b="1">
                <a:solidFill>
                  <a:schemeClr val="dk1"/>
                </a:solidFill>
              </a:defRPr>
            </a:lvl1pPr>
            <a:lvl2pPr marL="914400" lvl="1" indent="-2286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168"/>
              <a:buNone/>
              <a:defRPr/>
            </a:lvl2pPr>
            <a:lvl3pPr marL="1371600" lvl="2" indent="-2286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640"/>
              <a:buNone/>
              <a:defRPr/>
            </a:lvl3pPr>
            <a:lvl4pPr marL="1828800" lvl="3" indent="-2286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375"/>
              <a:buNone/>
              <a:defRPr/>
            </a:lvl4pPr>
            <a:lvl5pPr marL="2286000" lvl="4" indent="-2286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375"/>
              <a:buNone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54" name="Google Shape;854;p153"/>
          <p:cNvGrpSpPr/>
          <p:nvPr/>
        </p:nvGrpSpPr>
        <p:grpSpPr>
          <a:xfrm>
            <a:off x="323167" y="320054"/>
            <a:ext cx="12155267" cy="685829"/>
            <a:chOff x="251906" y="252000"/>
            <a:chExt cx="10188000" cy="540000"/>
          </a:xfrm>
        </p:grpSpPr>
        <p:cxnSp>
          <p:nvCxnSpPr>
            <p:cNvPr id="855" name="Google Shape;855;p153"/>
            <p:cNvCxnSpPr/>
            <p:nvPr/>
          </p:nvCxnSpPr>
          <p:spPr>
            <a:xfrm>
              <a:off x="251906" y="792000"/>
              <a:ext cx="10188000" cy="0"/>
            </a:xfrm>
            <a:prstGeom prst="straightConnector1">
              <a:avLst/>
            </a:prstGeom>
            <a:noFill/>
            <a:ln w="9525" cap="flat" cmpd="sng">
              <a:solidFill>
                <a:srgbClr val="14255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6" name="Google Shape;856;p153"/>
            <p:cNvCxnSpPr/>
            <p:nvPr/>
          </p:nvCxnSpPr>
          <p:spPr>
            <a:xfrm>
              <a:off x="251906" y="252000"/>
              <a:ext cx="10188000" cy="0"/>
            </a:xfrm>
            <a:prstGeom prst="straightConnector1">
              <a:avLst/>
            </a:prstGeom>
            <a:noFill/>
            <a:ln w="9525" cap="flat" cmpd="sng">
              <a:solidFill>
                <a:srgbClr val="14255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57" name="Google Shape;857;p153"/>
          <p:cNvSpPr txBox="1"/>
          <p:nvPr/>
        </p:nvSpPr>
        <p:spPr>
          <a:xfrm>
            <a:off x="11868957" y="9138988"/>
            <a:ext cx="609514" cy="317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37" b="1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‹#›</a:t>
            </a:fld>
            <a:endParaRPr sz="1317" b="1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cxnSp>
        <p:nvCxnSpPr>
          <p:cNvPr id="858" name="Google Shape;858;p153"/>
          <p:cNvCxnSpPr/>
          <p:nvPr/>
        </p:nvCxnSpPr>
        <p:spPr>
          <a:xfrm>
            <a:off x="11868957" y="9036395"/>
            <a:ext cx="609514" cy="0"/>
          </a:xfrm>
          <a:prstGeom prst="straightConnector1">
            <a:avLst/>
          </a:prstGeom>
          <a:noFill/>
          <a:ln w="9525" cap="flat" cmpd="sng">
            <a:solidFill>
              <a:srgbClr val="17755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59" name="Google Shape;859;p153"/>
          <p:cNvCxnSpPr/>
          <p:nvPr/>
        </p:nvCxnSpPr>
        <p:spPr>
          <a:xfrm>
            <a:off x="871506" y="9036395"/>
            <a:ext cx="10905257" cy="0"/>
          </a:xfrm>
          <a:prstGeom prst="straightConnector1">
            <a:avLst/>
          </a:prstGeom>
          <a:noFill/>
          <a:ln w="9525" cap="flat" cmpd="sng">
            <a:solidFill>
              <a:srgbClr val="14255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60" name="Google Shape;860;p1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797" y="9010891"/>
            <a:ext cx="487107" cy="453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00">
          <p15:clr>
            <a:srgbClr val="FBAE40"/>
          </p15:clr>
        </p15:guide>
        <p15:guide id="2" pos="11116">
          <p15:clr>
            <a:srgbClr val="FBAE40"/>
          </p15:clr>
        </p15:guide>
        <p15:guide id="3" pos="287">
          <p15:clr>
            <a:srgbClr val="FBAE40"/>
          </p15:clr>
        </p15:guide>
        <p15:guide id="4" orient="horz" pos="7821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ppendix Cover Page_En">
  <p:cSld name="1_Appendix Cover Page_En">
    <p:bg>
      <p:bgPr>
        <a:gradFill>
          <a:gsLst>
            <a:gs pos="0">
              <a:srgbClr val="276462"/>
            </a:gs>
            <a:gs pos="33000">
              <a:srgbClr val="276462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54"/>
          <p:cNvSpPr txBox="1">
            <a:spLocks noGrp="1"/>
          </p:cNvSpPr>
          <p:nvPr>
            <p:ph type="body" idx="1"/>
          </p:nvPr>
        </p:nvSpPr>
        <p:spPr>
          <a:xfrm>
            <a:off x="1185241" y="4167245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 b="0">
                <a:solidFill>
                  <a:schemeClr val="lt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63" name="Google Shape;863;p154"/>
          <p:cNvCxnSpPr/>
          <p:nvPr/>
        </p:nvCxnSpPr>
        <p:spPr>
          <a:xfrm>
            <a:off x="5711140" y="3051738"/>
            <a:ext cx="1379321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64" name="Google Shape;864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8496" y="2164431"/>
            <a:ext cx="524609" cy="677447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154"/>
          <p:cNvSpPr/>
          <p:nvPr/>
        </p:nvSpPr>
        <p:spPr>
          <a:xfrm>
            <a:off x="5275551" y="3167589"/>
            <a:ext cx="2250496" cy="44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74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Appendix</a:t>
            </a:r>
            <a:endParaRPr/>
          </a:p>
        </p:txBody>
      </p:sp>
      <p:pic>
        <p:nvPicPr>
          <p:cNvPr id="866" name="Google Shape;866;p154"/>
          <p:cNvPicPr preferRelativeResize="0"/>
          <p:nvPr/>
        </p:nvPicPr>
        <p:blipFill rotWithShape="1">
          <a:blip r:embed="rId3">
            <a:alphaModFix amt="13000"/>
          </a:blip>
          <a:srcRect l="32275" t="11987" b="16009"/>
          <a:stretch/>
        </p:blipFill>
        <p:spPr>
          <a:xfrm flipH="1">
            <a:off x="3118626" y="0"/>
            <a:ext cx="9682975" cy="960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ppendix Agena Page_En">
  <p:cSld name="1_Appendix Agena Page_En">
    <p:bg>
      <p:bgPr>
        <a:gradFill>
          <a:gsLst>
            <a:gs pos="0">
              <a:srgbClr val="276462"/>
            </a:gs>
            <a:gs pos="33000">
              <a:srgbClr val="276462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55"/>
          <p:cNvSpPr txBox="1">
            <a:spLocks noGrp="1"/>
          </p:cNvSpPr>
          <p:nvPr>
            <p:ph type="body" idx="1"/>
          </p:nvPr>
        </p:nvSpPr>
        <p:spPr>
          <a:xfrm>
            <a:off x="2414693" y="1239625"/>
            <a:ext cx="10140099" cy="54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19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>
                <a:solidFill>
                  <a:schemeClr val="lt1"/>
                </a:solidFill>
                <a:latin typeface="Tajawal Medium"/>
                <a:ea typeface="Tajawal Medium"/>
                <a:cs typeface="Tajawal Medium"/>
                <a:sym typeface="Tajawal Medium"/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69" name="Google Shape;869;p155"/>
          <p:cNvGrpSpPr/>
          <p:nvPr/>
        </p:nvGrpSpPr>
        <p:grpSpPr>
          <a:xfrm>
            <a:off x="999875" y="1047593"/>
            <a:ext cx="966915" cy="932728"/>
            <a:chOff x="977857" y="561247"/>
            <a:chExt cx="807561" cy="734400"/>
          </a:xfrm>
        </p:grpSpPr>
        <p:cxnSp>
          <p:nvCxnSpPr>
            <p:cNvPr id="870" name="Google Shape;870;p155"/>
            <p:cNvCxnSpPr/>
            <p:nvPr/>
          </p:nvCxnSpPr>
          <p:spPr>
            <a:xfrm rot="10800000">
              <a:off x="977857" y="561247"/>
              <a:ext cx="0" cy="73440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871" name="Google Shape;871;p15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82161" y="561247"/>
              <a:ext cx="603257" cy="734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72" name="Google Shape;872;p155"/>
          <p:cNvPicPr preferRelativeResize="0"/>
          <p:nvPr/>
        </p:nvPicPr>
        <p:blipFill rotWithShape="1">
          <a:blip r:embed="rId3">
            <a:alphaModFix amt="5000"/>
          </a:blip>
          <a:srcRect r="44608" b="29245"/>
          <a:stretch/>
        </p:blipFill>
        <p:spPr>
          <a:xfrm>
            <a:off x="6400801" y="1257403"/>
            <a:ext cx="6952786" cy="828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55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1" y="856215"/>
            <a:ext cx="736159" cy="1283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ppendix Divider_En">
  <p:cSld name="1_Appendix Divider_En">
    <p:bg>
      <p:bgPr>
        <a:gradFill>
          <a:gsLst>
            <a:gs pos="0">
              <a:srgbClr val="276462"/>
            </a:gs>
            <a:gs pos="33000">
              <a:srgbClr val="276462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56"/>
          <p:cNvSpPr txBox="1">
            <a:spLocks noGrp="1"/>
          </p:cNvSpPr>
          <p:nvPr>
            <p:ph type="body" idx="1"/>
          </p:nvPr>
        </p:nvSpPr>
        <p:spPr>
          <a:xfrm>
            <a:off x="1185241" y="3669528"/>
            <a:ext cx="10431116" cy="180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51"/>
              <a:buNone/>
              <a:defRPr sz="3350" b="0">
                <a:solidFill>
                  <a:schemeClr val="lt1"/>
                </a:solidFill>
              </a:defRPr>
            </a:lvl1pPr>
            <a:lvl2pPr marL="914400" lvl="1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76" name="Google Shape;876;p156"/>
          <p:cNvGrpSpPr/>
          <p:nvPr/>
        </p:nvGrpSpPr>
        <p:grpSpPr>
          <a:xfrm>
            <a:off x="999875" y="1102150"/>
            <a:ext cx="966915" cy="932728"/>
            <a:chOff x="977857" y="561247"/>
            <a:chExt cx="807561" cy="734400"/>
          </a:xfrm>
        </p:grpSpPr>
        <p:cxnSp>
          <p:nvCxnSpPr>
            <p:cNvPr id="877" name="Google Shape;877;p156"/>
            <p:cNvCxnSpPr/>
            <p:nvPr/>
          </p:nvCxnSpPr>
          <p:spPr>
            <a:xfrm rot="10800000">
              <a:off x="977857" y="561247"/>
              <a:ext cx="0" cy="73440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878" name="Google Shape;878;p15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82161" y="561247"/>
              <a:ext cx="603257" cy="734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79" name="Google Shape;879;p156"/>
          <p:cNvPicPr preferRelativeResize="0"/>
          <p:nvPr/>
        </p:nvPicPr>
        <p:blipFill rotWithShape="1">
          <a:blip r:embed="rId3">
            <a:alphaModFix amt="5000"/>
          </a:blip>
          <a:srcRect r="44608" b="29245"/>
          <a:stretch/>
        </p:blipFill>
        <p:spPr>
          <a:xfrm>
            <a:off x="5848815" y="1319704"/>
            <a:ext cx="6952786" cy="828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15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1" y="856215"/>
            <a:ext cx="736159" cy="1283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st Slide (Dark)_En">
  <p:cSld name="1_Last Slide (Dark)_En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57"/>
          <p:cNvSpPr txBox="1"/>
          <p:nvPr/>
        </p:nvSpPr>
        <p:spPr>
          <a:xfrm>
            <a:off x="1517459" y="5229869"/>
            <a:ext cx="2242602" cy="900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95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End of Document</a:t>
            </a:r>
            <a:endParaRPr/>
          </a:p>
          <a:p>
            <a:pPr marL="0" marR="0" lvl="0" indent="0" algn="l" rtl="0">
              <a:spcBef>
                <a:spcPts val="718"/>
              </a:spcBef>
              <a:spcAft>
                <a:spcPts val="0"/>
              </a:spcAft>
              <a:buNone/>
            </a:pPr>
            <a:r>
              <a:rPr lang="en-GB" sz="2874" b="1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Thank You</a:t>
            </a:r>
            <a:endParaRPr/>
          </a:p>
        </p:txBody>
      </p:sp>
      <p:cxnSp>
        <p:nvCxnSpPr>
          <p:cNvPr id="883" name="Google Shape;883;p157"/>
          <p:cNvCxnSpPr/>
          <p:nvPr/>
        </p:nvCxnSpPr>
        <p:spPr>
          <a:xfrm rot="10800000">
            <a:off x="1552773" y="6286001"/>
            <a:ext cx="971564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84" name="Google Shape;884;p157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848815" y="1319705"/>
            <a:ext cx="6952786" cy="828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157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7458" y="1972344"/>
            <a:ext cx="3646841" cy="1283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st Slide (White)_En">
  <p:cSld name="1_Last Slide (White)_En">
    <p:bg>
      <p:bgPr>
        <a:gradFill>
          <a:gsLst>
            <a:gs pos="0">
              <a:srgbClr val="D8D8D8">
                <a:alpha val="66666"/>
              </a:srgbClr>
            </a:gs>
            <a:gs pos="100000">
              <a:schemeClr val="lt1"/>
            </a:gs>
          </a:gsLst>
          <a:lin ang="0" scaled="0"/>
        </a:gradFill>
        <a:effectLst/>
      </p:bgPr>
    </p:bg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58"/>
          <p:cNvPicPr preferRelativeResize="0"/>
          <p:nvPr/>
        </p:nvPicPr>
        <p:blipFill rotWithShape="1">
          <a:blip r:embed="rId2">
            <a:alphaModFix amt="5000"/>
          </a:blip>
          <a:srcRect l="32275" t="-2765" b="16009"/>
          <a:stretch/>
        </p:blipFill>
        <p:spPr>
          <a:xfrm flipH="1">
            <a:off x="5641544" y="1248026"/>
            <a:ext cx="7160059" cy="8554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244" y="1723276"/>
            <a:ext cx="3367341" cy="1186312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158"/>
          <p:cNvSpPr txBox="1"/>
          <p:nvPr/>
        </p:nvSpPr>
        <p:spPr>
          <a:xfrm>
            <a:off x="1517459" y="5229869"/>
            <a:ext cx="2242602" cy="900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95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End of Document</a:t>
            </a:r>
            <a:endParaRPr/>
          </a:p>
          <a:p>
            <a:pPr marL="0" marR="0" lvl="0" indent="0" algn="l" rtl="0">
              <a:spcBef>
                <a:spcPts val="718"/>
              </a:spcBef>
              <a:spcAft>
                <a:spcPts val="0"/>
              </a:spcAft>
              <a:buNone/>
            </a:pPr>
            <a:r>
              <a:rPr lang="en-GB" sz="2874" b="1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Thank You</a:t>
            </a:r>
            <a:endParaRPr/>
          </a:p>
        </p:txBody>
      </p:sp>
      <p:cxnSp>
        <p:nvCxnSpPr>
          <p:cNvPr id="890" name="Google Shape;890;p158"/>
          <p:cNvCxnSpPr/>
          <p:nvPr/>
        </p:nvCxnSpPr>
        <p:spPr>
          <a:xfrm rot="10800000">
            <a:off x="1552773" y="6286001"/>
            <a:ext cx="971564" cy="0"/>
          </a:xfrm>
          <a:prstGeom prst="straightConnector1">
            <a:avLst/>
          </a:prstGeom>
          <a:noFill/>
          <a:ln w="15875" cap="flat" cmpd="sng">
            <a:solidFill>
              <a:srgbClr val="17755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Custom Layout">
  <p:cSld name="57_Custom Layout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9"/>
          <p:cNvSpPr txBox="1">
            <a:spLocks noGrp="1"/>
          </p:cNvSpPr>
          <p:nvPr>
            <p:ph type="body" idx="1"/>
          </p:nvPr>
        </p:nvSpPr>
        <p:spPr>
          <a:xfrm>
            <a:off x="2578296" y="1252571"/>
            <a:ext cx="8489214" cy="6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9"/>
              <a:buFont typeface="Arial"/>
              <a:buNone/>
              <a:defRPr sz="1059" b="1" i="0" u="none" strike="noStrike" cap="none">
                <a:solidFill>
                  <a:schemeClr val="accen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92" name="Google Shape;92;p49"/>
          <p:cNvSpPr/>
          <p:nvPr/>
        </p:nvSpPr>
        <p:spPr>
          <a:xfrm>
            <a:off x="145188" y="8466959"/>
            <a:ext cx="12510418" cy="3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3" b="0" i="0" u="none" strike="noStrike" cap="non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3" name="Google Shape;93;p49"/>
          <p:cNvSpPr txBox="1">
            <a:spLocks noGrp="1"/>
          </p:cNvSpPr>
          <p:nvPr>
            <p:ph type="body" idx="2"/>
          </p:nvPr>
        </p:nvSpPr>
        <p:spPr>
          <a:xfrm>
            <a:off x="2578297" y="2178356"/>
            <a:ext cx="8489214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75145" algn="l" rtl="0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>
                <a:schemeClr val="lt1"/>
              </a:buClr>
              <a:buSzPts val="733"/>
              <a:buFont typeface="Tajawal"/>
              <a:buAutoNum type="arabicPeriod"/>
              <a:defRPr sz="733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94" name="Google Shape;94;p49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2" y="953853"/>
            <a:ext cx="7261049" cy="864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_Custom Layout">
  <p:cSld name="56_Custom Layout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0"/>
          <p:cNvSpPr txBox="1">
            <a:spLocks noGrp="1"/>
          </p:cNvSpPr>
          <p:nvPr>
            <p:ph type="body" idx="1"/>
          </p:nvPr>
        </p:nvSpPr>
        <p:spPr>
          <a:xfrm>
            <a:off x="2578296" y="1252571"/>
            <a:ext cx="8489214" cy="6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9"/>
              <a:buFont typeface="Arial"/>
              <a:buNone/>
              <a:defRPr sz="1059" b="1" i="0" u="none" strike="noStrike" cap="none">
                <a:solidFill>
                  <a:schemeClr val="accen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97" name="Google Shape;97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588098" y="1100158"/>
            <a:ext cx="672758" cy="93665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0"/>
          <p:cNvSpPr/>
          <p:nvPr/>
        </p:nvSpPr>
        <p:spPr>
          <a:xfrm>
            <a:off x="145188" y="8466959"/>
            <a:ext cx="12510418" cy="3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3" b="0" i="0" u="none" strike="noStrike" cap="non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2578299" y="2178356"/>
            <a:ext cx="394844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>
                <a:schemeClr val="lt1"/>
              </a:buClr>
              <a:buSzPts val="733"/>
              <a:buFont typeface="Arial"/>
              <a:buNone/>
              <a:defRPr sz="733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3164421" y="2178356"/>
            <a:ext cx="7903092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>
                <a:schemeClr val="lt1"/>
              </a:buClr>
              <a:buSzPts val="733"/>
              <a:buFont typeface="Arial"/>
              <a:buNone/>
              <a:defRPr sz="733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101" name="Google Shape;101;p50"/>
          <p:cNvPicPr preferRelativeResize="0"/>
          <p:nvPr/>
        </p:nvPicPr>
        <p:blipFill rotWithShape="1">
          <a:blip r:embed="rId3">
            <a:alphaModFix amt="5000"/>
          </a:blip>
          <a:srcRect r="44608" b="29245"/>
          <a:stretch/>
        </p:blipFill>
        <p:spPr>
          <a:xfrm>
            <a:off x="5540552" y="953853"/>
            <a:ext cx="7261049" cy="864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Custom Layout">
  <p:cSld name="55_Custom Layout"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body" idx="1"/>
          </p:nvPr>
        </p:nvSpPr>
        <p:spPr>
          <a:xfrm>
            <a:off x="2578296" y="1252571"/>
            <a:ext cx="8489214" cy="6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9"/>
              <a:buFont typeface="Arial"/>
              <a:buNone/>
              <a:defRPr sz="1059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104" name="Google Shape;104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588098" y="1100158"/>
            <a:ext cx="672758" cy="93665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1"/>
          <p:cNvSpPr/>
          <p:nvPr/>
        </p:nvSpPr>
        <p:spPr>
          <a:xfrm>
            <a:off x="145188" y="8466959"/>
            <a:ext cx="12510418" cy="3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3" b="0" i="0" u="none" strike="noStrike" cap="non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2"/>
          </p:nvPr>
        </p:nvSpPr>
        <p:spPr>
          <a:xfrm>
            <a:off x="2578299" y="2178356"/>
            <a:ext cx="394844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>
                <a:schemeClr val="dk1"/>
              </a:buClr>
              <a:buSzPts val="733"/>
              <a:buFont typeface="Arial"/>
              <a:buNone/>
              <a:defRPr sz="733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3"/>
          </p:nvPr>
        </p:nvSpPr>
        <p:spPr>
          <a:xfrm>
            <a:off x="3164421" y="2178356"/>
            <a:ext cx="7903092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>
                <a:schemeClr val="dk1"/>
              </a:buClr>
              <a:buSzPts val="733"/>
              <a:buFont typeface="Arial"/>
              <a:buNone/>
              <a:defRPr sz="733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108" name="Google Shape;10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_Custom Layout">
  <p:cSld name="54_Custom Layout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2"/>
          <p:cNvSpPr/>
          <p:nvPr/>
        </p:nvSpPr>
        <p:spPr>
          <a:xfrm>
            <a:off x="145187" y="7849625"/>
            <a:ext cx="12569812" cy="342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3" b="0" i="0" u="none" strike="noStrike" cap="non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11" name="Google Shape;111;p52"/>
          <p:cNvSpPr txBox="1">
            <a:spLocks noGrp="1"/>
          </p:cNvSpPr>
          <p:nvPr>
            <p:ph type="body" idx="1"/>
          </p:nvPr>
        </p:nvSpPr>
        <p:spPr>
          <a:xfrm>
            <a:off x="1656307" y="3715662"/>
            <a:ext cx="9488988" cy="172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61"/>
              <a:buFont typeface="Arial"/>
              <a:buNone/>
              <a:defRPr sz="1361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112" name="Google Shape;112;p52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2" y="953853"/>
            <a:ext cx="7261049" cy="864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_Custom Layout">
  <p:cSld name="53_Custom Layout">
    <p:bg>
      <p:bgPr>
        <a:solidFill>
          <a:schemeClr val="accent4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3"/>
          <p:cNvSpPr/>
          <p:nvPr/>
        </p:nvSpPr>
        <p:spPr>
          <a:xfrm>
            <a:off x="145187" y="7849572"/>
            <a:ext cx="12569812" cy="342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3" b="0" i="0" u="none" strike="noStrike" cap="non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15" name="Google Shape;115;p53"/>
          <p:cNvSpPr txBox="1">
            <a:spLocks noGrp="1"/>
          </p:cNvSpPr>
          <p:nvPr>
            <p:ph type="body" idx="1"/>
          </p:nvPr>
        </p:nvSpPr>
        <p:spPr>
          <a:xfrm>
            <a:off x="1656307" y="3715662"/>
            <a:ext cx="9488988" cy="172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61"/>
              <a:buFont typeface="Arial"/>
              <a:buNone/>
              <a:defRPr sz="1361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116" name="Google Shape;116;p53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2" y="1510265"/>
            <a:ext cx="7261049" cy="8090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6"/>
          <p:cNvSpPr txBox="1">
            <a:spLocks noGrp="1"/>
          </p:cNvSpPr>
          <p:nvPr>
            <p:ph type="body" idx="1"/>
          </p:nvPr>
        </p:nvSpPr>
        <p:spPr>
          <a:xfrm>
            <a:off x="1617082" y="4353685"/>
            <a:ext cx="9567439" cy="103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61"/>
              <a:buFont typeface="Arial"/>
              <a:buNone/>
              <a:defRPr sz="1361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9" name="Google Shape;19;p36"/>
          <p:cNvSpPr txBox="1">
            <a:spLocks noGrp="1"/>
          </p:cNvSpPr>
          <p:nvPr>
            <p:ph type="body" idx="2"/>
          </p:nvPr>
        </p:nvSpPr>
        <p:spPr>
          <a:xfrm>
            <a:off x="5369323" y="7084571"/>
            <a:ext cx="2062956" cy="46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3"/>
              <a:buFont typeface="Arial"/>
              <a:buNone/>
              <a:defRPr sz="653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20" name="Google Shape;20;p36"/>
          <p:cNvSpPr/>
          <p:nvPr/>
        </p:nvSpPr>
        <p:spPr>
          <a:xfrm>
            <a:off x="115896" y="7895137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3" b="0" i="0" u="none" strike="noStrike" cap="non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1" name="Google Shape;21;p36"/>
          <p:cNvSpPr txBox="1">
            <a:spLocks noGrp="1"/>
          </p:cNvSpPr>
          <p:nvPr>
            <p:ph type="body" idx="3"/>
          </p:nvPr>
        </p:nvSpPr>
        <p:spPr>
          <a:xfrm>
            <a:off x="1617082" y="5386838"/>
            <a:ext cx="9567439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2"/>
              <a:buFont typeface="Arial"/>
              <a:buNone/>
              <a:defRPr sz="1192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22" name="Google Shape;22;p36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2" y="953853"/>
            <a:ext cx="7261049" cy="864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Custom Layout">
  <p:cSld name="52_Custom Layou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4"/>
          <p:cNvSpPr/>
          <p:nvPr/>
        </p:nvSpPr>
        <p:spPr>
          <a:xfrm>
            <a:off x="2" y="-12032"/>
            <a:ext cx="12801600" cy="991071"/>
          </a:xfrm>
          <a:prstGeom prst="rect">
            <a:avLst/>
          </a:prstGeom>
          <a:gradFill>
            <a:gsLst>
              <a:gs pos="0">
                <a:srgbClr val="142552"/>
              </a:gs>
              <a:gs pos="11000">
                <a:srgbClr val="142552"/>
              </a:gs>
              <a:gs pos="100000">
                <a:srgbClr val="17755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33" b="0" i="0" u="none" strike="noStrike" cap="non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19" name="Google Shape;119;p54"/>
          <p:cNvSpPr txBox="1">
            <a:spLocks noGrp="1"/>
          </p:cNvSpPr>
          <p:nvPr>
            <p:ph type="title"/>
          </p:nvPr>
        </p:nvSpPr>
        <p:spPr>
          <a:xfrm>
            <a:off x="1014811" y="400922"/>
            <a:ext cx="11209017" cy="15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79"/>
              <a:buFont typeface="Tajawal"/>
              <a:buNone/>
              <a:defRPr sz="979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20" name="Google Shape;120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_Custom Layout">
  <p:cSld name="51_Custom Layout">
    <p:bg>
      <p:bgPr>
        <a:solidFill>
          <a:srgbClr val="F2F2F2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5"/>
          <p:cNvSpPr/>
          <p:nvPr/>
        </p:nvSpPr>
        <p:spPr>
          <a:xfrm>
            <a:off x="2" y="-12032"/>
            <a:ext cx="12801600" cy="991071"/>
          </a:xfrm>
          <a:prstGeom prst="rect">
            <a:avLst/>
          </a:prstGeom>
          <a:gradFill>
            <a:gsLst>
              <a:gs pos="0">
                <a:srgbClr val="142552"/>
              </a:gs>
              <a:gs pos="11000">
                <a:srgbClr val="142552"/>
              </a:gs>
              <a:gs pos="100000">
                <a:srgbClr val="17755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33" b="0" i="0" u="none" strike="noStrike" cap="non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23" name="Google Shape;123;p55"/>
          <p:cNvSpPr txBox="1">
            <a:spLocks noGrp="1"/>
          </p:cNvSpPr>
          <p:nvPr>
            <p:ph type="title"/>
          </p:nvPr>
        </p:nvSpPr>
        <p:spPr>
          <a:xfrm>
            <a:off x="1014811" y="417443"/>
            <a:ext cx="11209017" cy="16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88"/>
              <a:buFont typeface="Tajawal"/>
              <a:buNone/>
              <a:defRPr sz="1088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24" name="Google Shape;124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Custom Layout">
  <p:cSld name="50_Custom Layout">
    <p:bg>
      <p:bgPr>
        <a:solidFill>
          <a:srgbClr val="F2F2F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6"/>
          <p:cNvSpPr/>
          <p:nvPr/>
        </p:nvSpPr>
        <p:spPr>
          <a:xfrm>
            <a:off x="2" y="-12034"/>
            <a:ext cx="12801600" cy="838392"/>
          </a:xfrm>
          <a:prstGeom prst="rect">
            <a:avLst/>
          </a:prstGeom>
          <a:gradFill>
            <a:gsLst>
              <a:gs pos="0">
                <a:srgbClr val="142552"/>
              </a:gs>
              <a:gs pos="11000">
                <a:srgbClr val="142552"/>
              </a:gs>
              <a:gs pos="100000">
                <a:srgbClr val="17755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33" b="0" i="0" u="none" strike="noStrike" cap="non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27" name="Google Shape;127;p56"/>
          <p:cNvSpPr txBox="1">
            <a:spLocks noGrp="1"/>
          </p:cNvSpPr>
          <p:nvPr>
            <p:ph type="title"/>
          </p:nvPr>
        </p:nvSpPr>
        <p:spPr>
          <a:xfrm>
            <a:off x="1014811" y="331823"/>
            <a:ext cx="11209017" cy="15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79"/>
              <a:buFont typeface="Tajawal"/>
              <a:buNone/>
              <a:defRPr sz="979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28" name="Google Shape;128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57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2" y="1282902"/>
            <a:ext cx="7261049" cy="831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7"/>
          <p:cNvSpPr/>
          <p:nvPr/>
        </p:nvSpPr>
        <p:spPr>
          <a:xfrm>
            <a:off x="115896" y="7895137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3" b="0" i="0" u="none" strike="noStrike" cap="non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32" name="Google Shape;132;p57"/>
          <p:cNvSpPr txBox="1"/>
          <p:nvPr/>
        </p:nvSpPr>
        <p:spPr>
          <a:xfrm>
            <a:off x="5017579" y="5289958"/>
            <a:ext cx="184731" cy="17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32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33" name="Google Shape;133;p57"/>
          <p:cNvSpPr txBox="1"/>
          <p:nvPr/>
        </p:nvSpPr>
        <p:spPr>
          <a:xfrm>
            <a:off x="4907443" y="5141538"/>
            <a:ext cx="2986716" cy="983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94" b="1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End of Document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94" b="1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Thank You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_Custom Layout">
  <p:cSld name="49_Custom Layout"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8"/>
          <p:cNvSpPr/>
          <p:nvPr/>
        </p:nvSpPr>
        <p:spPr>
          <a:xfrm>
            <a:off x="115896" y="7895137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36" name="Google Shape;136;p58"/>
          <p:cNvSpPr txBox="1"/>
          <p:nvPr/>
        </p:nvSpPr>
        <p:spPr>
          <a:xfrm>
            <a:off x="5712953" y="5141539"/>
            <a:ext cx="1375698" cy="46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25" b="1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End of Document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25" b="1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Thank You</a:t>
            </a:r>
            <a:endParaRPr/>
          </a:p>
        </p:txBody>
      </p:sp>
      <p:pic>
        <p:nvPicPr>
          <p:cNvPr id="137" name="Google Shape;137;p58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2" y="953853"/>
            <a:ext cx="7261049" cy="864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Layout_Eng">
  <p:cSld name="7_Title Layout_Eng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9"/>
          <p:cNvSpPr txBox="1">
            <a:spLocks noGrp="1"/>
          </p:cNvSpPr>
          <p:nvPr>
            <p:ph type="body" idx="1"/>
          </p:nvPr>
        </p:nvSpPr>
        <p:spPr>
          <a:xfrm>
            <a:off x="323166" y="87290"/>
            <a:ext cx="12155269" cy="68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2"/>
              <a:buFont typeface="Arial"/>
              <a:buNone/>
              <a:defRPr sz="962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None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None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None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40" name="Google Shape;140;p59"/>
          <p:cNvSpPr txBox="1"/>
          <p:nvPr/>
        </p:nvSpPr>
        <p:spPr>
          <a:xfrm>
            <a:off x="11868958" y="9138989"/>
            <a:ext cx="609514" cy="317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56" b="1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‹#›</a:t>
            </a:fld>
            <a:endParaRPr sz="956" b="1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cxnSp>
        <p:nvCxnSpPr>
          <p:cNvPr id="141" name="Google Shape;141;p59"/>
          <p:cNvCxnSpPr/>
          <p:nvPr/>
        </p:nvCxnSpPr>
        <p:spPr>
          <a:xfrm>
            <a:off x="11868958" y="9057661"/>
            <a:ext cx="60951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2" name="Google Shape;142;p59"/>
          <p:cNvCxnSpPr/>
          <p:nvPr/>
        </p:nvCxnSpPr>
        <p:spPr>
          <a:xfrm>
            <a:off x="871507" y="9057661"/>
            <a:ext cx="109052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3" name="Google Shape;143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59"/>
          <p:cNvCxnSpPr/>
          <p:nvPr/>
        </p:nvCxnSpPr>
        <p:spPr>
          <a:xfrm>
            <a:off x="323166" y="835211"/>
            <a:ext cx="12155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59"/>
          <p:cNvCxnSpPr/>
          <p:nvPr/>
        </p:nvCxnSpPr>
        <p:spPr>
          <a:xfrm>
            <a:off x="323166" y="224806"/>
            <a:ext cx="12155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5">
          <p15:clr>
            <a:srgbClr val="FBAE40"/>
          </p15:clr>
        </p15:guide>
        <p15:guide id="2" pos="13182">
          <p15:clr>
            <a:srgbClr val="FBAE40"/>
          </p15:clr>
        </p15:guide>
        <p15:guide id="3" pos="341">
          <p15:clr>
            <a:srgbClr val="FBAE40"/>
          </p15:clr>
        </p15:guide>
        <p15:guide id="4" orient="horz" pos="871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ver Page (Dark)_En">
  <p:cSld name="5_Cover Page (Dark)_En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60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62005"/>
          <a:stretch/>
        </p:blipFill>
        <p:spPr>
          <a:xfrm>
            <a:off x="771189" y="646792"/>
            <a:ext cx="1164301" cy="1079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0"/>
          <p:cNvSpPr txBox="1">
            <a:spLocks noGrp="1"/>
          </p:cNvSpPr>
          <p:nvPr>
            <p:ph type="body" idx="1"/>
          </p:nvPr>
        </p:nvSpPr>
        <p:spPr>
          <a:xfrm>
            <a:off x="963032" y="3663678"/>
            <a:ext cx="7376478" cy="127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94"/>
              <a:buFont typeface="Arial"/>
              <a:buNone/>
              <a:defRPr sz="2894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cxnSp>
        <p:nvCxnSpPr>
          <p:cNvPr id="149" name="Google Shape;149;p60"/>
          <p:cNvCxnSpPr/>
          <p:nvPr/>
        </p:nvCxnSpPr>
        <p:spPr>
          <a:xfrm>
            <a:off x="1638354" y="7960229"/>
            <a:ext cx="0" cy="497886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0" name="Google Shape;150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190" y="7812896"/>
            <a:ext cx="718977" cy="645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0"/>
          <p:cNvPicPr preferRelativeResize="0"/>
          <p:nvPr/>
        </p:nvPicPr>
        <p:blipFill rotWithShape="1">
          <a:blip r:embed="rId4">
            <a:alphaModFix amt="5000"/>
          </a:blip>
          <a:srcRect r="44608" b="29245"/>
          <a:stretch/>
        </p:blipFill>
        <p:spPr>
          <a:xfrm>
            <a:off x="5540552" y="1794878"/>
            <a:ext cx="7261049" cy="780632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60"/>
          <p:cNvSpPr txBox="1">
            <a:spLocks noGrp="1"/>
          </p:cNvSpPr>
          <p:nvPr>
            <p:ph type="body" idx="2"/>
          </p:nvPr>
        </p:nvSpPr>
        <p:spPr>
          <a:xfrm>
            <a:off x="1986397" y="8038256"/>
            <a:ext cx="1850139" cy="34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8"/>
              <a:buFont typeface="Arial"/>
              <a:buNone/>
              <a:defRPr sz="1608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1"/>
          <p:cNvSpPr txBox="1">
            <a:spLocks noGrp="1"/>
          </p:cNvSpPr>
          <p:nvPr>
            <p:ph type="body" idx="1"/>
          </p:nvPr>
        </p:nvSpPr>
        <p:spPr>
          <a:xfrm>
            <a:off x="1617082" y="4353684"/>
            <a:ext cx="9567439" cy="103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67"/>
              <a:buFont typeface="Arial"/>
              <a:buNone/>
              <a:defRPr sz="1367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55" name="Google Shape;155;p61"/>
          <p:cNvSpPr txBox="1">
            <a:spLocks noGrp="1"/>
          </p:cNvSpPr>
          <p:nvPr>
            <p:ph type="body" idx="2"/>
          </p:nvPr>
        </p:nvSpPr>
        <p:spPr>
          <a:xfrm>
            <a:off x="5369324" y="7084569"/>
            <a:ext cx="2062955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4"/>
              <a:buFont typeface="Arial"/>
              <a:buNone/>
              <a:defRPr sz="654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56" name="Google Shape;156;p61"/>
          <p:cNvSpPr/>
          <p:nvPr/>
        </p:nvSpPr>
        <p:spPr>
          <a:xfrm>
            <a:off x="115895" y="7895135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5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57" name="Google Shape;157;p61"/>
          <p:cNvSpPr txBox="1">
            <a:spLocks noGrp="1"/>
          </p:cNvSpPr>
          <p:nvPr>
            <p:ph type="body" idx="3"/>
          </p:nvPr>
        </p:nvSpPr>
        <p:spPr>
          <a:xfrm>
            <a:off x="1617082" y="5386838"/>
            <a:ext cx="9567439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5"/>
              <a:buFont typeface="Arial"/>
              <a:buNone/>
              <a:defRPr sz="1195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158" name="Google Shape;158;p61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2" y="953852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2"/>
          <p:cNvSpPr txBox="1">
            <a:spLocks noGrp="1"/>
          </p:cNvSpPr>
          <p:nvPr>
            <p:ph type="body" idx="1"/>
          </p:nvPr>
        </p:nvSpPr>
        <p:spPr>
          <a:xfrm>
            <a:off x="1617082" y="4353685"/>
            <a:ext cx="9567439" cy="68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67"/>
              <a:buFont typeface="Arial"/>
              <a:buNone/>
              <a:defRPr sz="1367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61" name="Google Shape;161;p62"/>
          <p:cNvSpPr txBox="1">
            <a:spLocks noGrp="1"/>
          </p:cNvSpPr>
          <p:nvPr>
            <p:ph type="body" idx="2"/>
          </p:nvPr>
        </p:nvSpPr>
        <p:spPr>
          <a:xfrm>
            <a:off x="5369324" y="7084569"/>
            <a:ext cx="2062955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4"/>
              <a:buFont typeface="Arial"/>
              <a:buNone/>
              <a:defRPr sz="654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62" name="Google Shape;162;p62"/>
          <p:cNvSpPr/>
          <p:nvPr/>
        </p:nvSpPr>
        <p:spPr>
          <a:xfrm>
            <a:off x="115895" y="7895135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5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63" name="Google Shape;163;p62"/>
          <p:cNvSpPr txBox="1">
            <a:spLocks noGrp="1"/>
          </p:cNvSpPr>
          <p:nvPr>
            <p:ph type="body" idx="3"/>
          </p:nvPr>
        </p:nvSpPr>
        <p:spPr>
          <a:xfrm>
            <a:off x="1617082" y="5036717"/>
            <a:ext cx="9567439" cy="68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45"/>
              <a:buFont typeface="Arial"/>
              <a:buNone/>
              <a:defRPr sz="1145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64" name="Google Shape;164;p62"/>
          <p:cNvSpPr txBox="1">
            <a:spLocks noGrp="1"/>
          </p:cNvSpPr>
          <p:nvPr>
            <p:ph type="body" idx="4"/>
          </p:nvPr>
        </p:nvSpPr>
        <p:spPr>
          <a:xfrm>
            <a:off x="1617081" y="5776516"/>
            <a:ext cx="9567438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524"/>
              </a:spcBef>
              <a:spcAft>
                <a:spcPts val="0"/>
              </a:spcAft>
              <a:buClr>
                <a:schemeClr val="lt1"/>
              </a:buClr>
              <a:buSzPts val="1059"/>
              <a:buFont typeface="Arial"/>
              <a:buNone/>
              <a:defRPr sz="1059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165" name="Google Shape;165;p62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2" y="953852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3"/>
          <p:cNvSpPr txBox="1">
            <a:spLocks noGrp="1"/>
          </p:cNvSpPr>
          <p:nvPr>
            <p:ph type="body" idx="1"/>
          </p:nvPr>
        </p:nvSpPr>
        <p:spPr>
          <a:xfrm>
            <a:off x="1617082" y="4353683"/>
            <a:ext cx="9567439" cy="1457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67"/>
              <a:buFont typeface="Arial"/>
              <a:buNone/>
              <a:defRPr sz="1367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68" name="Google Shape;168;p63"/>
          <p:cNvSpPr txBox="1">
            <a:spLocks noGrp="1"/>
          </p:cNvSpPr>
          <p:nvPr>
            <p:ph type="body" idx="2"/>
          </p:nvPr>
        </p:nvSpPr>
        <p:spPr>
          <a:xfrm>
            <a:off x="5369324" y="7084569"/>
            <a:ext cx="2062955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4"/>
              <a:buFont typeface="Arial"/>
              <a:buNone/>
              <a:defRPr sz="654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69" name="Google Shape;169;p63"/>
          <p:cNvSpPr/>
          <p:nvPr/>
        </p:nvSpPr>
        <p:spPr>
          <a:xfrm>
            <a:off x="115895" y="7895135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5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170" name="Google Shape;170;p63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2" y="953852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7"/>
          <p:cNvSpPr txBox="1">
            <a:spLocks noGrp="1"/>
          </p:cNvSpPr>
          <p:nvPr>
            <p:ph type="body" idx="1"/>
          </p:nvPr>
        </p:nvSpPr>
        <p:spPr>
          <a:xfrm>
            <a:off x="1617082" y="4353685"/>
            <a:ext cx="9567439" cy="68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61"/>
              <a:buFont typeface="Arial"/>
              <a:buNone/>
              <a:defRPr sz="1361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body" idx="2"/>
          </p:nvPr>
        </p:nvSpPr>
        <p:spPr>
          <a:xfrm>
            <a:off x="5369323" y="7084571"/>
            <a:ext cx="2062956" cy="46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3"/>
              <a:buFont typeface="Arial"/>
              <a:buNone/>
              <a:defRPr sz="653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26" name="Google Shape;26;p37"/>
          <p:cNvSpPr/>
          <p:nvPr/>
        </p:nvSpPr>
        <p:spPr>
          <a:xfrm>
            <a:off x="115896" y="7895137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3" b="0" i="0" u="none" strike="noStrike" cap="non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7" name="Google Shape;27;p37"/>
          <p:cNvSpPr txBox="1">
            <a:spLocks noGrp="1"/>
          </p:cNvSpPr>
          <p:nvPr>
            <p:ph type="body" idx="3"/>
          </p:nvPr>
        </p:nvSpPr>
        <p:spPr>
          <a:xfrm>
            <a:off x="1617082" y="5036717"/>
            <a:ext cx="9567439" cy="68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41"/>
              <a:buFont typeface="Arial"/>
              <a:buNone/>
              <a:defRPr sz="1141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28" name="Google Shape;28;p37"/>
          <p:cNvSpPr txBox="1">
            <a:spLocks noGrp="1"/>
          </p:cNvSpPr>
          <p:nvPr>
            <p:ph type="body" idx="4"/>
          </p:nvPr>
        </p:nvSpPr>
        <p:spPr>
          <a:xfrm>
            <a:off x="1617082" y="5776518"/>
            <a:ext cx="9567438" cy="46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524"/>
              </a:spcBef>
              <a:spcAft>
                <a:spcPts val="0"/>
              </a:spcAft>
              <a:buClr>
                <a:schemeClr val="lt1"/>
              </a:buClr>
              <a:buSzPts val="1056"/>
              <a:buFont typeface="Arial"/>
              <a:buNone/>
              <a:defRPr sz="1056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29" name="Google Shape;29;p37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2" y="953853"/>
            <a:ext cx="7261049" cy="864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">
  <p:cSld name="22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4"/>
          <p:cNvSpPr txBox="1">
            <a:spLocks noGrp="1"/>
          </p:cNvSpPr>
          <p:nvPr>
            <p:ph type="body" idx="1"/>
          </p:nvPr>
        </p:nvSpPr>
        <p:spPr>
          <a:xfrm>
            <a:off x="1617082" y="4353684"/>
            <a:ext cx="9567439" cy="99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67"/>
              <a:buFont typeface="Arial"/>
              <a:buNone/>
              <a:defRPr sz="1367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73" name="Google Shape;173;p64"/>
          <p:cNvSpPr txBox="1">
            <a:spLocks noGrp="1"/>
          </p:cNvSpPr>
          <p:nvPr>
            <p:ph type="body" idx="2"/>
          </p:nvPr>
        </p:nvSpPr>
        <p:spPr>
          <a:xfrm>
            <a:off x="5369324" y="7084569"/>
            <a:ext cx="2062955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4"/>
              <a:buFont typeface="Arial"/>
              <a:buNone/>
              <a:defRPr sz="654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74" name="Google Shape;174;p64"/>
          <p:cNvSpPr/>
          <p:nvPr/>
        </p:nvSpPr>
        <p:spPr>
          <a:xfrm>
            <a:off x="115895" y="7895135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5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75" name="Google Shape;175;p64"/>
          <p:cNvSpPr txBox="1">
            <a:spLocks noGrp="1"/>
          </p:cNvSpPr>
          <p:nvPr>
            <p:ph type="body" idx="3"/>
          </p:nvPr>
        </p:nvSpPr>
        <p:spPr>
          <a:xfrm>
            <a:off x="1617082" y="5386838"/>
            <a:ext cx="9567439" cy="89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45"/>
              <a:buFont typeface="Arial"/>
              <a:buNone/>
              <a:defRPr sz="1145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176" name="Google Shape;176;p64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2" y="953852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Custom Layout">
  <p:cSld name="48_Custom Layou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5"/>
          <p:cNvSpPr txBox="1">
            <a:spLocks noGrp="1"/>
          </p:cNvSpPr>
          <p:nvPr>
            <p:ph type="body" idx="1"/>
          </p:nvPr>
        </p:nvSpPr>
        <p:spPr>
          <a:xfrm>
            <a:off x="1617082" y="4353683"/>
            <a:ext cx="9567439" cy="1457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  <a:buFont typeface="Arial"/>
              <a:buNone/>
              <a:defRPr sz="1367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79" name="Google Shape;179;p65"/>
          <p:cNvSpPr txBox="1">
            <a:spLocks noGrp="1"/>
          </p:cNvSpPr>
          <p:nvPr>
            <p:ph type="body" idx="2"/>
          </p:nvPr>
        </p:nvSpPr>
        <p:spPr>
          <a:xfrm>
            <a:off x="5369324" y="7084569"/>
            <a:ext cx="2062955" cy="46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4"/>
              <a:buFont typeface="Arial"/>
              <a:buNone/>
              <a:defRPr sz="654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80" name="Google Shape;180;p65"/>
          <p:cNvSpPr/>
          <p:nvPr/>
        </p:nvSpPr>
        <p:spPr>
          <a:xfrm>
            <a:off x="115895" y="7895135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5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181" name="Google Shape;181;p65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2" y="953852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6"/>
          <p:cNvSpPr txBox="1">
            <a:spLocks noGrp="1"/>
          </p:cNvSpPr>
          <p:nvPr>
            <p:ph type="body" idx="1"/>
          </p:nvPr>
        </p:nvSpPr>
        <p:spPr>
          <a:xfrm>
            <a:off x="2578296" y="1252571"/>
            <a:ext cx="8489214" cy="6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63"/>
              <a:buFont typeface="Arial"/>
              <a:buNone/>
              <a:defRPr sz="1063" b="1" i="0" u="none" strike="noStrike" cap="none">
                <a:solidFill>
                  <a:schemeClr val="accen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84" name="Google Shape;184;p66"/>
          <p:cNvSpPr/>
          <p:nvPr/>
        </p:nvSpPr>
        <p:spPr>
          <a:xfrm>
            <a:off x="145189" y="8466959"/>
            <a:ext cx="12510419" cy="34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5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85" name="Google Shape;185;p66"/>
          <p:cNvSpPr txBox="1">
            <a:spLocks noGrp="1"/>
          </p:cNvSpPr>
          <p:nvPr>
            <p:ph type="body" idx="2"/>
          </p:nvPr>
        </p:nvSpPr>
        <p:spPr>
          <a:xfrm>
            <a:off x="2578297" y="2178356"/>
            <a:ext cx="8489214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75272" algn="l" rtl="0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>
                <a:schemeClr val="lt1"/>
              </a:buClr>
              <a:buSzPts val="735"/>
              <a:buFont typeface="Tajawal"/>
              <a:buAutoNum type="arabicPeriod"/>
              <a:defRPr sz="735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186" name="Google Shape;186;p66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2" y="953852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Custom Layout">
  <p:cSld name="46_Custom Layout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7"/>
          <p:cNvSpPr txBox="1">
            <a:spLocks noGrp="1"/>
          </p:cNvSpPr>
          <p:nvPr>
            <p:ph type="body" idx="1"/>
          </p:nvPr>
        </p:nvSpPr>
        <p:spPr>
          <a:xfrm>
            <a:off x="2578296" y="1252571"/>
            <a:ext cx="8489214" cy="6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63"/>
              <a:buFont typeface="Arial"/>
              <a:buNone/>
              <a:defRPr sz="1063" b="1" i="0" u="none" strike="noStrike" cap="none">
                <a:solidFill>
                  <a:schemeClr val="accen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189" name="Google Shape;189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588098" y="1100159"/>
            <a:ext cx="672758" cy="93665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67"/>
          <p:cNvSpPr/>
          <p:nvPr/>
        </p:nvSpPr>
        <p:spPr>
          <a:xfrm>
            <a:off x="145189" y="8466959"/>
            <a:ext cx="12510419" cy="34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5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91" name="Google Shape;191;p67"/>
          <p:cNvSpPr txBox="1">
            <a:spLocks noGrp="1"/>
          </p:cNvSpPr>
          <p:nvPr>
            <p:ph type="body" idx="2"/>
          </p:nvPr>
        </p:nvSpPr>
        <p:spPr>
          <a:xfrm>
            <a:off x="2578299" y="2178356"/>
            <a:ext cx="394844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>
                <a:schemeClr val="lt1"/>
              </a:buClr>
              <a:buSzPts val="735"/>
              <a:buFont typeface="Arial"/>
              <a:buNone/>
              <a:defRPr sz="735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92" name="Google Shape;192;p67"/>
          <p:cNvSpPr txBox="1">
            <a:spLocks noGrp="1"/>
          </p:cNvSpPr>
          <p:nvPr>
            <p:ph type="body" idx="3"/>
          </p:nvPr>
        </p:nvSpPr>
        <p:spPr>
          <a:xfrm>
            <a:off x="3164420" y="2178356"/>
            <a:ext cx="7903093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>
                <a:schemeClr val="lt1"/>
              </a:buClr>
              <a:buSzPts val="735"/>
              <a:buFont typeface="Arial"/>
              <a:buNone/>
              <a:defRPr sz="735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193" name="Google Shape;193;p67"/>
          <p:cNvPicPr preferRelativeResize="0"/>
          <p:nvPr/>
        </p:nvPicPr>
        <p:blipFill rotWithShape="1">
          <a:blip r:embed="rId3">
            <a:alphaModFix amt="5000"/>
          </a:blip>
          <a:srcRect r="44608" b="29245"/>
          <a:stretch/>
        </p:blipFill>
        <p:spPr>
          <a:xfrm>
            <a:off x="5540552" y="953852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Custom Layout">
  <p:cSld name="45_Custom Layout"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8"/>
          <p:cNvSpPr txBox="1">
            <a:spLocks noGrp="1"/>
          </p:cNvSpPr>
          <p:nvPr>
            <p:ph type="body" idx="1"/>
          </p:nvPr>
        </p:nvSpPr>
        <p:spPr>
          <a:xfrm>
            <a:off x="2578296" y="1252571"/>
            <a:ext cx="8489214" cy="6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3"/>
              <a:buFont typeface="Arial"/>
              <a:buNone/>
              <a:defRPr sz="1063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196" name="Google Shape;196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588098" y="1100159"/>
            <a:ext cx="672758" cy="93665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68"/>
          <p:cNvSpPr/>
          <p:nvPr/>
        </p:nvSpPr>
        <p:spPr>
          <a:xfrm>
            <a:off x="145189" y="8466959"/>
            <a:ext cx="12510419" cy="34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5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98" name="Google Shape;198;p68"/>
          <p:cNvSpPr txBox="1">
            <a:spLocks noGrp="1"/>
          </p:cNvSpPr>
          <p:nvPr>
            <p:ph type="body" idx="2"/>
          </p:nvPr>
        </p:nvSpPr>
        <p:spPr>
          <a:xfrm>
            <a:off x="2578299" y="2178356"/>
            <a:ext cx="394844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>
                <a:schemeClr val="dk1"/>
              </a:buClr>
              <a:buSzPts val="735"/>
              <a:buFont typeface="Arial"/>
              <a:buNone/>
              <a:defRPr sz="735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199" name="Google Shape;199;p68"/>
          <p:cNvSpPr txBox="1">
            <a:spLocks noGrp="1"/>
          </p:cNvSpPr>
          <p:nvPr>
            <p:ph type="body" idx="3"/>
          </p:nvPr>
        </p:nvSpPr>
        <p:spPr>
          <a:xfrm>
            <a:off x="3164420" y="2178356"/>
            <a:ext cx="7903093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2"/>
              </a:spcBef>
              <a:spcAft>
                <a:spcPts val="0"/>
              </a:spcAft>
              <a:buClr>
                <a:schemeClr val="dk1"/>
              </a:buClr>
              <a:buSzPts val="735"/>
              <a:buFont typeface="Arial"/>
              <a:buNone/>
              <a:defRPr sz="73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200" name="Google Shape;200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Custom Layout">
  <p:cSld name="44_Custom Layout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9"/>
          <p:cNvSpPr/>
          <p:nvPr/>
        </p:nvSpPr>
        <p:spPr>
          <a:xfrm>
            <a:off x="145187" y="7849624"/>
            <a:ext cx="12569812" cy="342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5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03" name="Google Shape;203;p69"/>
          <p:cNvSpPr txBox="1">
            <a:spLocks noGrp="1"/>
          </p:cNvSpPr>
          <p:nvPr>
            <p:ph type="body" idx="1"/>
          </p:nvPr>
        </p:nvSpPr>
        <p:spPr>
          <a:xfrm>
            <a:off x="1656306" y="3715662"/>
            <a:ext cx="9488988" cy="172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67"/>
              <a:buFont typeface="Arial"/>
              <a:buNone/>
              <a:defRPr sz="1367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204" name="Google Shape;204;p69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2" y="953852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Custom Layout">
  <p:cSld name="43_Custom Layout">
    <p:bg>
      <p:bgPr>
        <a:solidFill>
          <a:schemeClr val="accent4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0"/>
          <p:cNvSpPr/>
          <p:nvPr/>
        </p:nvSpPr>
        <p:spPr>
          <a:xfrm>
            <a:off x="145187" y="7849571"/>
            <a:ext cx="12569812" cy="342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5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07" name="Google Shape;207;p70"/>
          <p:cNvSpPr txBox="1">
            <a:spLocks noGrp="1"/>
          </p:cNvSpPr>
          <p:nvPr>
            <p:ph type="body" idx="1"/>
          </p:nvPr>
        </p:nvSpPr>
        <p:spPr>
          <a:xfrm>
            <a:off x="1656306" y="3715662"/>
            <a:ext cx="9488988" cy="172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67"/>
              <a:buFont typeface="Arial"/>
              <a:buNone/>
              <a:defRPr sz="1367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208" name="Google Shape;208;p70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2" y="1510265"/>
            <a:ext cx="7261049" cy="8090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Custom Layout">
  <p:cSld name="42_Custom Layou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1"/>
          <p:cNvSpPr/>
          <p:nvPr/>
        </p:nvSpPr>
        <p:spPr>
          <a:xfrm>
            <a:off x="1" y="-12034"/>
            <a:ext cx="12801600" cy="991071"/>
          </a:xfrm>
          <a:prstGeom prst="rect">
            <a:avLst/>
          </a:prstGeom>
          <a:gradFill>
            <a:gsLst>
              <a:gs pos="0">
                <a:srgbClr val="142552"/>
              </a:gs>
              <a:gs pos="11000">
                <a:srgbClr val="142552"/>
              </a:gs>
              <a:gs pos="100000">
                <a:srgbClr val="17755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35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11" name="Google Shape;211;p71"/>
          <p:cNvSpPr txBox="1">
            <a:spLocks noGrp="1"/>
          </p:cNvSpPr>
          <p:nvPr>
            <p:ph type="title"/>
          </p:nvPr>
        </p:nvSpPr>
        <p:spPr>
          <a:xfrm>
            <a:off x="1014811" y="400795"/>
            <a:ext cx="11209017" cy="15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81"/>
              <a:buFont typeface="Tajawal"/>
              <a:buNone/>
              <a:defRPr sz="981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12" name="Google Shape;212;p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Custom Layout">
  <p:cSld name="41_Custom Layout">
    <p:bg>
      <p:bgPr>
        <a:solidFill>
          <a:srgbClr val="F2F2F2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2"/>
          <p:cNvSpPr/>
          <p:nvPr/>
        </p:nvSpPr>
        <p:spPr>
          <a:xfrm>
            <a:off x="1" y="-12034"/>
            <a:ext cx="12801600" cy="991071"/>
          </a:xfrm>
          <a:prstGeom prst="rect">
            <a:avLst/>
          </a:prstGeom>
          <a:gradFill>
            <a:gsLst>
              <a:gs pos="0">
                <a:srgbClr val="142552"/>
              </a:gs>
              <a:gs pos="11000">
                <a:srgbClr val="142552"/>
              </a:gs>
              <a:gs pos="100000">
                <a:srgbClr val="17755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35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15" name="Google Shape;215;p72"/>
          <p:cNvSpPr txBox="1">
            <a:spLocks noGrp="1"/>
          </p:cNvSpPr>
          <p:nvPr>
            <p:ph type="title"/>
          </p:nvPr>
        </p:nvSpPr>
        <p:spPr>
          <a:xfrm>
            <a:off x="1014811" y="417054"/>
            <a:ext cx="11209017" cy="168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93"/>
              <a:buFont typeface="Tajawal"/>
              <a:buNone/>
              <a:defRPr sz="1093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16" name="Google Shape;21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Custom Layout">
  <p:cSld name="40_Custom Layout">
    <p:bg>
      <p:bgPr>
        <a:solidFill>
          <a:srgbClr val="F2F2F2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3"/>
          <p:cNvSpPr/>
          <p:nvPr/>
        </p:nvSpPr>
        <p:spPr>
          <a:xfrm>
            <a:off x="1" y="-12035"/>
            <a:ext cx="12801600" cy="838392"/>
          </a:xfrm>
          <a:prstGeom prst="rect">
            <a:avLst/>
          </a:prstGeom>
          <a:gradFill>
            <a:gsLst>
              <a:gs pos="0">
                <a:srgbClr val="142552"/>
              </a:gs>
              <a:gs pos="11000">
                <a:srgbClr val="142552"/>
              </a:gs>
              <a:gs pos="100000">
                <a:srgbClr val="17755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35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19" name="Google Shape;219;p73"/>
          <p:cNvSpPr txBox="1">
            <a:spLocks noGrp="1"/>
          </p:cNvSpPr>
          <p:nvPr>
            <p:ph type="title"/>
          </p:nvPr>
        </p:nvSpPr>
        <p:spPr>
          <a:xfrm>
            <a:off x="1014811" y="331694"/>
            <a:ext cx="11209017" cy="15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81"/>
              <a:buFont typeface="Tajawal"/>
              <a:buNone/>
              <a:defRPr sz="981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20" name="Google Shape;220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Slide">
  <p:cSld name="28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8"/>
          <p:cNvSpPr txBox="1">
            <a:spLocks noGrp="1"/>
          </p:cNvSpPr>
          <p:nvPr>
            <p:ph type="body" idx="1"/>
          </p:nvPr>
        </p:nvSpPr>
        <p:spPr>
          <a:xfrm>
            <a:off x="1617082" y="4353684"/>
            <a:ext cx="9567439" cy="1457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61"/>
              <a:buFont typeface="Arial"/>
              <a:buNone/>
              <a:defRPr sz="1361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32" name="Google Shape;32;p38"/>
          <p:cNvSpPr txBox="1">
            <a:spLocks noGrp="1"/>
          </p:cNvSpPr>
          <p:nvPr>
            <p:ph type="body" idx="2"/>
          </p:nvPr>
        </p:nvSpPr>
        <p:spPr>
          <a:xfrm>
            <a:off x="5369323" y="7084571"/>
            <a:ext cx="2062956" cy="46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3"/>
              <a:buFont typeface="Arial"/>
              <a:buNone/>
              <a:defRPr sz="653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33" name="Google Shape;33;p38"/>
          <p:cNvSpPr/>
          <p:nvPr/>
        </p:nvSpPr>
        <p:spPr>
          <a:xfrm>
            <a:off x="115896" y="7895137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3" b="0" i="0" u="none" strike="noStrike" cap="non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34" name="Google Shape;34;p38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2" y="953853"/>
            <a:ext cx="7261049" cy="864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">
  <p:cSld name="21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4"/>
          <p:cNvSpPr/>
          <p:nvPr/>
        </p:nvSpPr>
        <p:spPr>
          <a:xfrm>
            <a:off x="115895" y="7895135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5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23" name="Google Shape;223;p74"/>
          <p:cNvSpPr txBox="1"/>
          <p:nvPr/>
        </p:nvSpPr>
        <p:spPr>
          <a:xfrm>
            <a:off x="5017578" y="5289956"/>
            <a:ext cx="184731" cy="17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34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24" name="Google Shape;224;p74"/>
          <p:cNvSpPr txBox="1"/>
          <p:nvPr/>
        </p:nvSpPr>
        <p:spPr>
          <a:xfrm>
            <a:off x="4902635" y="5141537"/>
            <a:ext cx="2996333" cy="98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4" b="1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End of Document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4" b="1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Thank You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Custom Layout">
  <p:cSld name="39_Custom Layout"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5"/>
          <p:cNvSpPr/>
          <p:nvPr/>
        </p:nvSpPr>
        <p:spPr>
          <a:xfrm>
            <a:off x="115895" y="7895135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5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27" name="Google Shape;227;p75"/>
          <p:cNvSpPr txBox="1"/>
          <p:nvPr/>
        </p:nvSpPr>
        <p:spPr>
          <a:xfrm>
            <a:off x="5712953" y="5141537"/>
            <a:ext cx="1375698" cy="47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30" b="1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End of Document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30" b="1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Thank You</a:t>
            </a:r>
            <a:endParaRPr/>
          </a:p>
        </p:txBody>
      </p:sp>
      <p:pic>
        <p:nvPicPr>
          <p:cNvPr id="228" name="Google Shape;228;p75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2" y="953852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Layout_Eng">
  <p:cSld name="6_Title Layout_Eng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6"/>
          <p:cNvSpPr txBox="1">
            <a:spLocks noGrp="1"/>
          </p:cNvSpPr>
          <p:nvPr>
            <p:ph type="body" idx="1"/>
          </p:nvPr>
        </p:nvSpPr>
        <p:spPr>
          <a:xfrm>
            <a:off x="323165" y="320056"/>
            <a:ext cx="12155268" cy="68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6"/>
              <a:buFont typeface="Arial"/>
              <a:buNone/>
              <a:defRPr sz="966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None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None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None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grpSp>
        <p:nvGrpSpPr>
          <p:cNvPr id="231" name="Google Shape;231;p76"/>
          <p:cNvGrpSpPr/>
          <p:nvPr/>
        </p:nvGrpSpPr>
        <p:grpSpPr>
          <a:xfrm>
            <a:off x="323165" y="320056"/>
            <a:ext cx="12155268" cy="685830"/>
            <a:chOff x="251906" y="252000"/>
            <a:chExt cx="10188000" cy="540000"/>
          </a:xfrm>
        </p:grpSpPr>
        <p:cxnSp>
          <p:nvCxnSpPr>
            <p:cNvPr id="232" name="Google Shape;232;p76"/>
            <p:cNvCxnSpPr/>
            <p:nvPr/>
          </p:nvCxnSpPr>
          <p:spPr>
            <a:xfrm>
              <a:off x="251906" y="792000"/>
              <a:ext cx="1018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3" name="Google Shape;233;p76"/>
            <p:cNvCxnSpPr/>
            <p:nvPr/>
          </p:nvCxnSpPr>
          <p:spPr>
            <a:xfrm>
              <a:off x="251906" y="252000"/>
              <a:ext cx="1018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4" name="Google Shape;234;p76"/>
          <p:cNvSpPr txBox="1"/>
          <p:nvPr/>
        </p:nvSpPr>
        <p:spPr>
          <a:xfrm>
            <a:off x="11868958" y="9138987"/>
            <a:ext cx="609514" cy="317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41" b="1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‹#›</a:t>
            </a:fld>
            <a:endParaRPr sz="641" b="1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cxnSp>
        <p:nvCxnSpPr>
          <p:cNvPr id="235" name="Google Shape;235;p76"/>
          <p:cNvCxnSpPr/>
          <p:nvPr/>
        </p:nvCxnSpPr>
        <p:spPr>
          <a:xfrm>
            <a:off x="11868958" y="9036395"/>
            <a:ext cx="60951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6" name="Google Shape;236;p76"/>
          <p:cNvCxnSpPr/>
          <p:nvPr/>
        </p:nvCxnSpPr>
        <p:spPr>
          <a:xfrm>
            <a:off x="871506" y="9036395"/>
            <a:ext cx="1090525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7" name="Google Shape;23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5">
          <p15:clr>
            <a:srgbClr val="FBAE40"/>
          </p15:clr>
        </p15:guide>
        <p15:guide id="2" pos="13182">
          <p15:clr>
            <a:srgbClr val="FBAE40"/>
          </p15:clr>
        </p15:guide>
        <p15:guide id="3" pos="341">
          <p15:clr>
            <a:srgbClr val="FBAE40"/>
          </p15:clr>
        </p15:guide>
        <p15:guide id="4" orient="horz" pos="871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ver Page (Dark)_En">
  <p:cSld name="4_Cover Page (Dark)_En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77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62005"/>
          <a:stretch/>
        </p:blipFill>
        <p:spPr>
          <a:xfrm>
            <a:off x="771189" y="646792"/>
            <a:ext cx="1164301" cy="107949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77"/>
          <p:cNvSpPr txBox="1">
            <a:spLocks noGrp="1"/>
          </p:cNvSpPr>
          <p:nvPr>
            <p:ph type="body" idx="1"/>
          </p:nvPr>
        </p:nvSpPr>
        <p:spPr>
          <a:xfrm>
            <a:off x="963033" y="3663678"/>
            <a:ext cx="7376477" cy="127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4"/>
              <a:buFont typeface="Arial"/>
              <a:buNone/>
              <a:defRPr sz="2904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cxnSp>
        <p:nvCxnSpPr>
          <p:cNvPr id="241" name="Google Shape;241;p77"/>
          <p:cNvCxnSpPr/>
          <p:nvPr/>
        </p:nvCxnSpPr>
        <p:spPr>
          <a:xfrm>
            <a:off x="1638354" y="7960227"/>
            <a:ext cx="0" cy="497886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2" name="Google Shape;24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190" y="7812894"/>
            <a:ext cx="718977" cy="645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77"/>
          <p:cNvPicPr preferRelativeResize="0"/>
          <p:nvPr/>
        </p:nvPicPr>
        <p:blipFill rotWithShape="1">
          <a:blip r:embed="rId4">
            <a:alphaModFix amt="5000"/>
          </a:blip>
          <a:srcRect r="44608" b="29245"/>
          <a:stretch/>
        </p:blipFill>
        <p:spPr>
          <a:xfrm>
            <a:off x="5540552" y="1794878"/>
            <a:ext cx="7261049" cy="780632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77"/>
          <p:cNvSpPr txBox="1">
            <a:spLocks noGrp="1"/>
          </p:cNvSpPr>
          <p:nvPr>
            <p:ph type="body" idx="2"/>
          </p:nvPr>
        </p:nvSpPr>
        <p:spPr>
          <a:xfrm>
            <a:off x="1986395" y="8038259"/>
            <a:ext cx="1850139" cy="34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4"/>
              <a:buFont typeface="Arial"/>
              <a:buNone/>
              <a:defRPr sz="1614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8"/>
          <p:cNvSpPr txBox="1">
            <a:spLocks noGrp="1"/>
          </p:cNvSpPr>
          <p:nvPr>
            <p:ph type="body" idx="1"/>
          </p:nvPr>
        </p:nvSpPr>
        <p:spPr>
          <a:xfrm>
            <a:off x="2578296" y="1252571"/>
            <a:ext cx="8489214" cy="6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9"/>
              <a:buFont typeface="Arial"/>
              <a:buNone/>
              <a:defRPr sz="999" b="1" i="0" u="none" strike="noStrike" cap="none">
                <a:solidFill>
                  <a:schemeClr val="accen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247" name="Google Shape;247;p78"/>
          <p:cNvSpPr/>
          <p:nvPr/>
        </p:nvSpPr>
        <p:spPr>
          <a:xfrm>
            <a:off x="145188" y="8466961"/>
            <a:ext cx="12510418" cy="3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1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48" name="Google Shape;248;p78"/>
          <p:cNvSpPr txBox="1">
            <a:spLocks noGrp="1"/>
          </p:cNvSpPr>
          <p:nvPr>
            <p:ph type="body" idx="2"/>
          </p:nvPr>
        </p:nvSpPr>
        <p:spPr>
          <a:xfrm>
            <a:off x="2578297" y="2178356"/>
            <a:ext cx="8489214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72478" algn="l" rtl="0">
              <a:lnSpc>
                <a:spcPct val="100000"/>
              </a:lnSpc>
              <a:spcBef>
                <a:spcPts val="78"/>
              </a:spcBef>
              <a:spcAft>
                <a:spcPts val="0"/>
              </a:spcAft>
              <a:buClr>
                <a:schemeClr val="lt1"/>
              </a:buClr>
              <a:buSzPts val="691"/>
              <a:buFont typeface="Tajawal"/>
              <a:buAutoNum type="arabicPeriod"/>
              <a:defRPr sz="691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249" name="Google Shape;249;p78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3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9"/>
          <p:cNvSpPr txBox="1">
            <a:spLocks noGrp="1"/>
          </p:cNvSpPr>
          <p:nvPr>
            <p:ph type="body" idx="1"/>
          </p:nvPr>
        </p:nvSpPr>
        <p:spPr>
          <a:xfrm>
            <a:off x="2578296" y="1252571"/>
            <a:ext cx="8489214" cy="6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9"/>
              <a:buFont typeface="Arial"/>
              <a:buNone/>
              <a:defRPr sz="999" b="1" i="0" u="none" strike="noStrike" cap="none">
                <a:solidFill>
                  <a:schemeClr val="accen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252" name="Google Shape;252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588098" y="1100160"/>
            <a:ext cx="672758" cy="93665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79"/>
          <p:cNvSpPr/>
          <p:nvPr/>
        </p:nvSpPr>
        <p:spPr>
          <a:xfrm>
            <a:off x="145188" y="8466961"/>
            <a:ext cx="12510418" cy="3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1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54" name="Google Shape;254;p79"/>
          <p:cNvSpPr txBox="1">
            <a:spLocks noGrp="1"/>
          </p:cNvSpPr>
          <p:nvPr>
            <p:ph type="body" idx="2"/>
          </p:nvPr>
        </p:nvSpPr>
        <p:spPr>
          <a:xfrm>
            <a:off x="2578300" y="2178356"/>
            <a:ext cx="394844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78"/>
              </a:spcBef>
              <a:spcAft>
                <a:spcPts val="0"/>
              </a:spcAft>
              <a:buClr>
                <a:schemeClr val="lt1"/>
              </a:buClr>
              <a:buSzPts val="691"/>
              <a:buFont typeface="Arial"/>
              <a:buNone/>
              <a:defRPr sz="691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255" name="Google Shape;255;p79"/>
          <p:cNvSpPr txBox="1">
            <a:spLocks noGrp="1"/>
          </p:cNvSpPr>
          <p:nvPr>
            <p:ph type="body" idx="3"/>
          </p:nvPr>
        </p:nvSpPr>
        <p:spPr>
          <a:xfrm>
            <a:off x="3164423" y="2178356"/>
            <a:ext cx="7903092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8"/>
              </a:spcBef>
              <a:spcAft>
                <a:spcPts val="0"/>
              </a:spcAft>
              <a:buClr>
                <a:schemeClr val="lt1"/>
              </a:buClr>
              <a:buSzPts val="691"/>
              <a:buFont typeface="Arial"/>
              <a:buNone/>
              <a:defRPr sz="691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256" name="Google Shape;256;p79"/>
          <p:cNvPicPr preferRelativeResize="0"/>
          <p:nvPr/>
        </p:nvPicPr>
        <p:blipFill rotWithShape="1">
          <a:blip r:embed="rId3">
            <a:alphaModFix amt="5000"/>
          </a:blip>
          <a:srcRect r="44608" b="29245"/>
          <a:stretch/>
        </p:blipFill>
        <p:spPr>
          <a:xfrm>
            <a:off x="5540554" y="953853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0"/>
          <p:cNvSpPr txBox="1">
            <a:spLocks noGrp="1"/>
          </p:cNvSpPr>
          <p:nvPr>
            <p:ph type="body" idx="1"/>
          </p:nvPr>
        </p:nvSpPr>
        <p:spPr>
          <a:xfrm>
            <a:off x="2578296" y="1252571"/>
            <a:ext cx="8489214" cy="6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9"/>
              <a:buFont typeface="Arial"/>
              <a:buNone/>
              <a:defRPr sz="999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259" name="Google Shape;259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588098" y="1100160"/>
            <a:ext cx="672758" cy="93665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80"/>
          <p:cNvSpPr/>
          <p:nvPr/>
        </p:nvSpPr>
        <p:spPr>
          <a:xfrm>
            <a:off x="145188" y="8466961"/>
            <a:ext cx="12510418" cy="3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1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61" name="Google Shape;261;p80"/>
          <p:cNvSpPr txBox="1">
            <a:spLocks noGrp="1"/>
          </p:cNvSpPr>
          <p:nvPr>
            <p:ph type="body" idx="2"/>
          </p:nvPr>
        </p:nvSpPr>
        <p:spPr>
          <a:xfrm>
            <a:off x="2578300" y="2178356"/>
            <a:ext cx="394844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78"/>
              </a:spcBef>
              <a:spcAft>
                <a:spcPts val="0"/>
              </a:spcAft>
              <a:buClr>
                <a:schemeClr val="dk1"/>
              </a:buClr>
              <a:buSzPts val="691"/>
              <a:buFont typeface="Arial"/>
              <a:buNone/>
              <a:defRPr sz="691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262" name="Google Shape;262;p80"/>
          <p:cNvSpPr txBox="1">
            <a:spLocks noGrp="1"/>
          </p:cNvSpPr>
          <p:nvPr>
            <p:ph type="body" idx="3"/>
          </p:nvPr>
        </p:nvSpPr>
        <p:spPr>
          <a:xfrm>
            <a:off x="3164423" y="2178356"/>
            <a:ext cx="7903092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8"/>
              </a:spcBef>
              <a:spcAft>
                <a:spcPts val="0"/>
              </a:spcAft>
              <a:buClr>
                <a:schemeClr val="dk1"/>
              </a:buClr>
              <a:buSzPts val="691"/>
              <a:buFont typeface="Arial"/>
              <a:buNone/>
              <a:defRPr sz="691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263" name="Google Shape;263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1"/>
          <p:cNvSpPr/>
          <p:nvPr/>
        </p:nvSpPr>
        <p:spPr>
          <a:xfrm>
            <a:off x="145187" y="7849628"/>
            <a:ext cx="12569812" cy="342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1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66" name="Google Shape;266;p81"/>
          <p:cNvSpPr txBox="1">
            <a:spLocks noGrp="1"/>
          </p:cNvSpPr>
          <p:nvPr>
            <p:ph type="body" idx="1"/>
          </p:nvPr>
        </p:nvSpPr>
        <p:spPr>
          <a:xfrm>
            <a:off x="1656309" y="3715665"/>
            <a:ext cx="9488988" cy="172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4"/>
              <a:buFont typeface="Arial"/>
              <a:buNone/>
              <a:defRPr sz="1284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267" name="Google Shape;267;p81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3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bg>
      <p:bgPr>
        <a:solidFill>
          <a:schemeClr val="accent4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2"/>
          <p:cNvSpPr/>
          <p:nvPr/>
        </p:nvSpPr>
        <p:spPr>
          <a:xfrm>
            <a:off x="145187" y="7849574"/>
            <a:ext cx="12569812" cy="342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1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70" name="Google Shape;270;p82"/>
          <p:cNvSpPr txBox="1">
            <a:spLocks noGrp="1"/>
          </p:cNvSpPr>
          <p:nvPr>
            <p:ph type="body" idx="1"/>
          </p:nvPr>
        </p:nvSpPr>
        <p:spPr>
          <a:xfrm>
            <a:off x="1656309" y="3715665"/>
            <a:ext cx="9488988" cy="172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4"/>
              <a:buFont typeface="Arial"/>
              <a:buNone/>
              <a:defRPr sz="1284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271" name="Google Shape;271;p82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1510267"/>
            <a:ext cx="7261049" cy="8090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3"/>
          <p:cNvSpPr/>
          <p:nvPr/>
        </p:nvSpPr>
        <p:spPr>
          <a:xfrm>
            <a:off x="4" y="-12030"/>
            <a:ext cx="12801600" cy="991071"/>
          </a:xfrm>
          <a:prstGeom prst="rect">
            <a:avLst/>
          </a:prstGeom>
          <a:gradFill>
            <a:gsLst>
              <a:gs pos="0">
                <a:srgbClr val="142552"/>
              </a:gs>
              <a:gs pos="11000">
                <a:srgbClr val="142552"/>
              </a:gs>
              <a:gs pos="100000">
                <a:srgbClr val="17755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1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74" name="Google Shape;274;p83"/>
          <p:cNvSpPr txBox="1">
            <a:spLocks noGrp="1"/>
          </p:cNvSpPr>
          <p:nvPr>
            <p:ph type="title"/>
          </p:nvPr>
        </p:nvSpPr>
        <p:spPr>
          <a:xfrm>
            <a:off x="1014813" y="405251"/>
            <a:ext cx="11209017" cy="14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3"/>
              <a:buFont typeface="Tajawal"/>
              <a:buNone/>
              <a:defRPr sz="922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75" name="Google Shape;275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 txBox="1">
            <a:spLocks noGrp="1"/>
          </p:cNvSpPr>
          <p:nvPr>
            <p:ph type="body" idx="1"/>
          </p:nvPr>
        </p:nvSpPr>
        <p:spPr>
          <a:xfrm>
            <a:off x="1617082" y="4353684"/>
            <a:ext cx="9567439" cy="99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61"/>
              <a:buFont typeface="Arial"/>
              <a:buNone/>
              <a:defRPr sz="1361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body" idx="2"/>
          </p:nvPr>
        </p:nvSpPr>
        <p:spPr>
          <a:xfrm>
            <a:off x="5369323" y="7084571"/>
            <a:ext cx="2062956" cy="46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3"/>
              <a:buFont typeface="Arial"/>
              <a:buNone/>
              <a:defRPr sz="653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38" name="Google Shape;38;p39"/>
          <p:cNvSpPr/>
          <p:nvPr/>
        </p:nvSpPr>
        <p:spPr>
          <a:xfrm>
            <a:off x="115896" y="7895137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3" b="0" i="0" u="none" strike="noStrike" cap="non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9" name="Google Shape;39;p39"/>
          <p:cNvSpPr txBox="1">
            <a:spLocks noGrp="1"/>
          </p:cNvSpPr>
          <p:nvPr>
            <p:ph type="body" idx="3"/>
          </p:nvPr>
        </p:nvSpPr>
        <p:spPr>
          <a:xfrm>
            <a:off x="1617082" y="5386839"/>
            <a:ext cx="9567439" cy="89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41"/>
              <a:buFont typeface="Arial"/>
              <a:buNone/>
              <a:defRPr sz="1141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40" name="Google Shape;40;p39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2" y="953853"/>
            <a:ext cx="7261049" cy="864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bg>
      <p:bgPr>
        <a:solidFill>
          <a:srgbClr val="F2F2F2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4"/>
          <p:cNvSpPr/>
          <p:nvPr/>
        </p:nvSpPr>
        <p:spPr>
          <a:xfrm>
            <a:off x="4" y="-12030"/>
            <a:ext cx="12801600" cy="991071"/>
          </a:xfrm>
          <a:prstGeom prst="rect">
            <a:avLst/>
          </a:prstGeom>
          <a:gradFill>
            <a:gsLst>
              <a:gs pos="0">
                <a:srgbClr val="142552"/>
              </a:gs>
              <a:gs pos="11000">
                <a:srgbClr val="142552"/>
              </a:gs>
              <a:gs pos="100000">
                <a:srgbClr val="17755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1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78" name="Google Shape;278;p84"/>
          <p:cNvSpPr txBox="1">
            <a:spLocks noGrp="1"/>
          </p:cNvSpPr>
          <p:nvPr>
            <p:ph type="title"/>
          </p:nvPr>
        </p:nvSpPr>
        <p:spPr>
          <a:xfrm>
            <a:off x="1014813" y="422220"/>
            <a:ext cx="11209017" cy="15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26"/>
              <a:buFont typeface="Tajawal"/>
              <a:buNone/>
              <a:defRPr sz="1026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79" name="Google Shape;279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bg>
      <p:bgPr>
        <a:solidFill>
          <a:srgbClr val="F2F2F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5"/>
          <p:cNvSpPr/>
          <p:nvPr/>
        </p:nvSpPr>
        <p:spPr>
          <a:xfrm>
            <a:off x="4" y="-12032"/>
            <a:ext cx="12801600" cy="838392"/>
          </a:xfrm>
          <a:prstGeom prst="rect">
            <a:avLst/>
          </a:prstGeom>
          <a:gradFill>
            <a:gsLst>
              <a:gs pos="0">
                <a:srgbClr val="142552"/>
              </a:gs>
              <a:gs pos="11000">
                <a:srgbClr val="142552"/>
              </a:gs>
              <a:gs pos="100000">
                <a:srgbClr val="17755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1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82" name="Google Shape;282;p85"/>
          <p:cNvSpPr txBox="1">
            <a:spLocks noGrp="1"/>
          </p:cNvSpPr>
          <p:nvPr>
            <p:ph type="title"/>
          </p:nvPr>
        </p:nvSpPr>
        <p:spPr>
          <a:xfrm>
            <a:off x="1014813" y="336152"/>
            <a:ext cx="11209017" cy="14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3"/>
              <a:buFont typeface="Tajawal"/>
              <a:buNone/>
              <a:defRPr sz="922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83" name="Google Shape;283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86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1282902"/>
            <a:ext cx="7261049" cy="831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86"/>
          <p:cNvSpPr/>
          <p:nvPr/>
        </p:nvSpPr>
        <p:spPr>
          <a:xfrm>
            <a:off x="115898" y="7895139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1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87" name="Google Shape;287;p86"/>
          <p:cNvSpPr txBox="1"/>
          <p:nvPr/>
        </p:nvSpPr>
        <p:spPr>
          <a:xfrm>
            <a:off x="5017582" y="5289958"/>
            <a:ext cx="184731" cy="16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2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88" name="Google Shape;288;p86"/>
          <p:cNvSpPr txBox="1"/>
          <p:nvPr/>
        </p:nvSpPr>
        <p:spPr>
          <a:xfrm>
            <a:off x="4989198" y="5141540"/>
            <a:ext cx="2823209" cy="932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29" b="1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End of Document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29" b="1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Thank You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bg>
      <p:bgPr>
        <a:solidFill>
          <a:schemeClr val="lt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7"/>
          <p:cNvSpPr/>
          <p:nvPr/>
        </p:nvSpPr>
        <p:spPr>
          <a:xfrm>
            <a:off x="115898" y="7895139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1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291" name="Google Shape;291;p87"/>
          <p:cNvSpPr txBox="1"/>
          <p:nvPr/>
        </p:nvSpPr>
        <p:spPr>
          <a:xfrm>
            <a:off x="5748222" y="5141541"/>
            <a:ext cx="1305164" cy="447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5" b="1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End of Document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5" b="1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Thank You</a:t>
            </a:r>
            <a:endParaRPr/>
          </a:p>
        </p:txBody>
      </p:sp>
      <p:pic>
        <p:nvPicPr>
          <p:cNvPr id="292" name="Google Shape;292;p87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3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Layout_Eng">
  <p:cSld name="2_Title Layout_Eng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8"/>
          <p:cNvSpPr txBox="1">
            <a:spLocks noGrp="1"/>
          </p:cNvSpPr>
          <p:nvPr>
            <p:ph type="body" idx="1"/>
          </p:nvPr>
        </p:nvSpPr>
        <p:spPr>
          <a:xfrm>
            <a:off x="323166" y="87291"/>
            <a:ext cx="12155270" cy="68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6"/>
              <a:buFont typeface="Arial"/>
              <a:buNone/>
              <a:defRPr sz="906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None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None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None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295" name="Google Shape;295;p88"/>
          <p:cNvSpPr txBox="1"/>
          <p:nvPr/>
        </p:nvSpPr>
        <p:spPr>
          <a:xfrm>
            <a:off x="11868959" y="9138989"/>
            <a:ext cx="609514" cy="317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2" b="1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‹#›</a:t>
            </a:fld>
            <a:endParaRPr sz="902" b="1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cxnSp>
        <p:nvCxnSpPr>
          <p:cNvPr id="296" name="Google Shape;296;p88"/>
          <p:cNvCxnSpPr/>
          <p:nvPr/>
        </p:nvCxnSpPr>
        <p:spPr>
          <a:xfrm>
            <a:off x="11868959" y="9057661"/>
            <a:ext cx="60951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7" name="Google Shape;297;p88"/>
          <p:cNvCxnSpPr/>
          <p:nvPr/>
        </p:nvCxnSpPr>
        <p:spPr>
          <a:xfrm>
            <a:off x="871507" y="9057661"/>
            <a:ext cx="109052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8" name="Google Shape;298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88"/>
          <p:cNvGrpSpPr/>
          <p:nvPr/>
        </p:nvGrpSpPr>
        <p:grpSpPr>
          <a:xfrm>
            <a:off x="323166" y="224807"/>
            <a:ext cx="12155270" cy="489177"/>
            <a:chOff x="530915" y="353267"/>
            <a:chExt cx="19969371" cy="768707"/>
          </a:xfrm>
        </p:grpSpPr>
        <p:cxnSp>
          <p:nvCxnSpPr>
            <p:cNvPr id="300" name="Google Shape;300;p88"/>
            <p:cNvCxnSpPr/>
            <p:nvPr/>
          </p:nvCxnSpPr>
          <p:spPr>
            <a:xfrm>
              <a:off x="530915" y="1121974"/>
              <a:ext cx="1996937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88"/>
            <p:cNvCxnSpPr/>
            <p:nvPr/>
          </p:nvCxnSpPr>
          <p:spPr>
            <a:xfrm>
              <a:off x="530915" y="353267"/>
              <a:ext cx="1996937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56">
          <p15:clr>
            <a:srgbClr val="FBAE40"/>
          </p15:clr>
        </p15:guide>
        <p15:guide id="2" pos="15783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1106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9"/>
          <p:cNvSpPr txBox="1">
            <a:spLocks noGrp="1"/>
          </p:cNvSpPr>
          <p:nvPr>
            <p:ph type="body" idx="1"/>
          </p:nvPr>
        </p:nvSpPr>
        <p:spPr>
          <a:xfrm>
            <a:off x="1617085" y="4353684"/>
            <a:ext cx="9567439" cy="103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8"/>
              <a:buFont typeface="Arial"/>
              <a:buNone/>
              <a:defRPr sz="1288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304" name="Google Shape;304;p89"/>
          <p:cNvSpPr txBox="1">
            <a:spLocks noGrp="1"/>
          </p:cNvSpPr>
          <p:nvPr>
            <p:ph type="body" idx="2"/>
          </p:nvPr>
        </p:nvSpPr>
        <p:spPr>
          <a:xfrm>
            <a:off x="5369327" y="7084569"/>
            <a:ext cx="2062955" cy="46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7"/>
              <a:buFont typeface="Arial"/>
              <a:buNone/>
              <a:defRPr sz="617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305" name="Google Shape;305;p89"/>
          <p:cNvSpPr/>
          <p:nvPr/>
        </p:nvSpPr>
        <p:spPr>
          <a:xfrm>
            <a:off x="115897" y="7895138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06" name="Google Shape;306;p89"/>
          <p:cNvSpPr txBox="1">
            <a:spLocks noGrp="1"/>
          </p:cNvSpPr>
          <p:nvPr>
            <p:ph type="body" idx="3"/>
          </p:nvPr>
        </p:nvSpPr>
        <p:spPr>
          <a:xfrm>
            <a:off x="1617085" y="5386838"/>
            <a:ext cx="9567439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7"/>
              <a:buFont typeface="Arial"/>
              <a:buNone/>
              <a:defRPr sz="1127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307" name="Google Shape;307;p89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>
  <p:cSld name="11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0"/>
          <p:cNvSpPr txBox="1">
            <a:spLocks noGrp="1"/>
          </p:cNvSpPr>
          <p:nvPr>
            <p:ph type="body" idx="1"/>
          </p:nvPr>
        </p:nvSpPr>
        <p:spPr>
          <a:xfrm>
            <a:off x="1617085" y="4353687"/>
            <a:ext cx="9567439" cy="68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8"/>
              <a:buFont typeface="Arial"/>
              <a:buNone/>
              <a:defRPr sz="1288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310" name="Google Shape;310;p90"/>
          <p:cNvSpPr txBox="1">
            <a:spLocks noGrp="1"/>
          </p:cNvSpPr>
          <p:nvPr>
            <p:ph type="body" idx="2"/>
          </p:nvPr>
        </p:nvSpPr>
        <p:spPr>
          <a:xfrm>
            <a:off x="5369327" y="7084569"/>
            <a:ext cx="2062955" cy="46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7"/>
              <a:buFont typeface="Arial"/>
              <a:buNone/>
              <a:defRPr sz="617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311" name="Google Shape;311;p90"/>
          <p:cNvSpPr/>
          <p:nvPr/>
        </p:nvSpPr>
        <p:spPr>
          <a:xfrm>
            <a:off x="115897" y="7895138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12" name="Google Shape;312;p90"/>
          <p:cNvSpPr txBox="1">
            <a:spLocks noGrp="1"/>
          </p:cNvSpPr>
          <p:nvPr>
            <p:ph type="body" idx="3"/>
          </p:nvPr>
        </p:nvSpPr>
        <p:spPr>
          <a:xfrm>
            <a:off x="1617085" y="5036717"/>
            <a:ext cx="9567439" cy="68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80"/>
              <a:buFont typeface="Arial"/>
              <a:buNone/>
              <a:defRPr sz="1080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313" name="Google Shape;313;p90"/>
          <p:cNvSpPr txBox="1">
            <a:spLocks noGrp="1"/>
          </p:cNvSpPr>
          <p:nvPr>
            <p:ph type="body" idx="4"/>
          </p:nvPr>
        </p:nvSpPr>
        <p:spPr>
          <a:xfrm>
            <a:off x="1617082" y="5776515"/>
            <a:ext cx="9567438" cy="46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524"/>
              </a:spcBef>
              <a:spcAft>
                <a:spcPts val="0"/>
              </a:spcAft>
              <a:buClr>
                <a:schemeClr val="lt1"/>
              </a:buClr>
              <a:buSzPts val="999"/>
              <a:buFont typeface="Arial"/>
              <a:buNone/>
              <a:defRPr sz="999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314" name="Google Shape;314;p90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1"/>
          <p:cNvSpPr txBox="1">
            <a:spLocks noGrp="1"/>
          </p:cNvSpPr>
          <p:nvPr>
            <p:ph type="body" idx="1"/>
          </p:nvPr>
        </p:nvSpPr>
        <p:spPr>
          <a:xfrm>
            <a:off x="1617085" y="4353683"/>
            <a:ext cx="9567439" cy="1457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8"/>
              <a:buFont typeface="Arial"/>
              <a:buNone/>
              <a:defRPr sz="1288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317" name="Google Shape;317;p91"/>
          <p:cNvSpPr txBox="1">
            <a:spLocks noGrp="1"/>
          </p:cNvSpPr>
          <p:nvPr>
            <p:ph type="body" idx="2"/>
          </p:nvPr>
        </p:nvSpPr>
        <p:spPr>
          <a:xfrm>
            <a:off x="5369327" y="7084569"/>
            <a:ext cx="2062955" cy="46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7"/>
              <a:buFont typeface="Arial"/>
              <a:buNone/>
              <a:defRPr sz="617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318" name="Google Shape;318;p91"/>
          <p:cNvSpPr/>
          <p:nvPr/>
        </p:nvSpPr>
        <p:spPr>
          <a:xfrm>
            <a:off x="115897" y="7895138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319" name="Google Shape;319;p91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Slide">
  <p:cSld name="13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2"/>
          <p:cNvSpPr txBox="1">
            <a:spLocks noGrp="1"/>
          </p:cNvSpPr>
          <p:nvPr>
            <p:ph type="body" idx="1"/>
          </p:nvPr>
        </p:nvSpPr>
        <p:spPr>
          <a:xfrm>
            <a:off x="1617085" y="4353687"/>
            <a:ext cx="9567439" cy="99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8"/>
              <a:buFont typeface="Arial"/>
              <a:buNone/>
              <a:defRPr sz="1288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322" name="Google Shape;322;p92"/>
          <p:cNvSpPr txBox="1">
            <a:spLocks noGrp="1"/>
          </p:cNvSpPr>
          <p:nvPr>
            <p:ph type="body" idx="2"/>
          </p:nvPr>
        </p:nvSpPr>
        <p:spPr>
          <a:xfrm>
            <a:off x="5369327" y="7084569"/>
            <a:ext cx="2062955" cy="46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7"/>
              <a:buFont typeface="Arial"/>
              <a:buNone/>
              <a:defRPr sz="617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323" name="Google Shape;323;p92"/>
          <p:cNvSpPr/>
          <p:nvPr/>
        </p:nvSpPr>
        <p:spPr>
          <a:xfrm>
            <a:off x="115897" y="7895138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24" name="Google Shape;324;p92"/>
          <p:cNvSpPr txBox="1">
            <a:spLocks noGrp="1"/>
          </p:cNvSpPr>
          <p:nvPr>
            <p:ph type="body" idx="3"/>
          </p:nvPr>
        </p:nvSpPr>
        <p:spPr>
          <a:xfrm>
            <a:off x="1617085" y="5386839"/>
            <a:ext cx="9567439" cy="89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80"/>
              <a:buFont typeface="Arial"/>
              <a:buNone/>
              <a:defRPr sz="1080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325" name="Google Shape;325;p92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3"/>
          <p:cNvSpPr txBox="1">
            <a:spLocks noGrp="1"/>
          </p:cNvSpPr>
          <p:nvPr>
            <p:ph type="body" idx="1"/>
          </p:nvPr>
        </p:nvSpPr>
        <p:spPr>
          <a:xfrm>
            <a:off x="1617085" y="4353683"/>
            <a:ext cx="9567439" cy="1457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8"/>
              <a:buFont typeface="Arial"/>
              <a:buNone/>
              <a:defRPr sz="1288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328" name="Google Shape;328;p93"/>
          <p:cNvSpPr txBox="1">
            <a:spLocks noGrp="1"/>
          </p:cNvSpPr>
          <p:nvPr>
            <p:ph type="body" idx="2"/>
          </p:nvPr>
        </p:nvSpPr>
        <p:spPr>
          <a:xfrm>
            <a:off x="5369327" y="7084569"/>
            <a:ext cx="2062955" cy="46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7"/>
              <a:buFont typeface="Arial"/>
              <a:buNone/>
              <a:defRPr sz="617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329" name="Google Shape;329;p93"/>
          <p:cNvSpPr/>
          <p:nvPr/>
        </p:nvSpPr>
        <p:spPr>
          <a:xfrm>
            <a:off x="115897" y="7895138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330" name="Google Shape;330;p93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0"/>
          <p:cNvSpPr txBox="1">
            <a:spLocks noGrp="1"/>
          </p:cNvSpPr>
          <p:nvPr>
            <p:ph type="body" idx="1"/>
          </p:nvPr>
        </p:nvSpPr>
        <p:spPr>
          <a:xfrm>
            <a:off x="1617085" y="4353685"/>
            <a:ext cx="9567439" cy="103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4"/>
              <a:buFont typeface="Arial"/>
              <a:buNone/>
              <a:defRPr sz="1284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body" idx="2"/>
          </p:nvPr>
        </p:nvSpPr>
        <p:spPr>
          <a:xfrm>
            <a:off x="5369325" y="7084571"/>
            <a:ext cx="2062955" cy="46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5"/>
              <a:buFont typeface="Arial"/>
              <a:buNone/>
              <a:defRPr sz="615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44" name="Google Shape;44;p40"/>
          <p:cNvSpPr/>
          <p:nvPr/>
        </p:nvSpPr>
        <p:spPr>
          <a:xfrm>
            <a:off x="115898" y="7895139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1" b="0" i="0" u="none" strike="noStrike" cap="non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5" name="Google Shape;45;p40"/>
          <p:cNvSpPr txBox="1">
            <a:spLocks noGrp="1"/>
          </p:cNvSpPr>
          <p:nvPr>
            <p:ph type="body" idx="3"/>
          </p:nvPr>
        </p:nvSpPr>
        <p:spPr>
          <a:xfrm>
            <a:off x="1617085" y="5386838"/>
            <a:ext cx="9567439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4"/>
              <a:buFont typeface="Arial"/>
              <a:buNone/>
              <a:defRPr sz="1124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46" name="Google Shape;46;p40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3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4"/>
          <p:cNvSpPr txBox="1">
            <a:spLocks noGrp="1"/>
          </p:cNvSpPr>
          <p:nvPr>
            <p:ph type="body" idx="1"/>
          </p:nvPr>
        </p:nvSpPr>
        <p:spPr>
          <a:xfrm>
            <a:off x="2578296" y="1252571"/>
            <a:ext cx="8489214" cy="6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2"/>
              <a:buFont typeface="Arial"/>
              <a:buNone/>
              <a:defRPr sz="1002" b="1" i="0" u="none" strike="noStrike" cap="none">
                <a:solidFill>
                  <a:schemeClr val="accen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333" name="Google Shape;333;p94"/>
          <p:cNvSpPr/>
          <p:nvPr/>
        </p:nvSpPr>
        <p:spPr>
          <a:xfrm>
            <a:off x="145189" y="8466962"/>
            <a:ext cx="12510420" cy="3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34" name="Google Shape;334;p94"/>
          <p:cNvSpPr txBox="1">
            <a:spLocks noGrp="1"/>
          </p:cNvSpPr>
          <p:nvPr>
            <p:ph type="body" idx="2"/>
          </p:nvPr>
        </p:nvSpPr>
        <p:spPr>
          <a:xfrm>
            <a:off x="2578297" y="2178356"/>
            <a:ext cx="8489214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72605" algn="l" rtl="0">
              <a:lnSpc>
                <a:spcPct val="100000"/>
              </a:lnSpc>
              <a:spcBef>
                <a:spcPts val="78"/>
              </a:spcBef>
              <a:spcAft>
                <a:spcPts val="0"/>
              </a:spcAft>
              <a:buClr>
                <a:schemeClr val="lt1"/>
              </a:buClr>
              <a:buSzPts val="693"/>
              <a:buFont typeface="Tajawal"/>
              <a:buAutoNum type="arabicPeriod"/>
              <a:defRPr sz="693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335" name="Google Shape;335;p94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95"/>
          <p:cNvSpPr txBox="1">
            <a:spLocks noGrp="1"/>
          </p:cNvSpPr>
          <p:nvPr>
            <p:ph type="body" idx="1"/>
          </p:nvPr>
        </p:nvSpPr>
        <p:spPr>
          <a:xfrm>
            <a:off x="2578296" y="1252571"/>
            <a:ext cx="8489214" cy="6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2"/>
              <a:buFont typeface="Arial"/>
              <a:buNone/>
              <a:defRPr sz="1002" b="1" i="0" u="none" strike="noStrike" cap="none">
                <a:solidFill>
                  <a:schemeClr val="accen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338" name="Google Shape;338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588098" y="1100159"/>
            <a:ext cx="672758" cy="936658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95"/>
          <p:cNvSpPr/>
          <p:nvPr/>
        </p:nvSpPr>
        <p:spPr>
          <a:xfrm>
            <a:off x="145189" y="8466962"/>
            <a:ext cx="12510420" cy="3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40" name="Google Shape;340;p95"/>
          <p:cNvSpPr txBox="1">
            <a:spLocks noGrp="1"/>
          </p:cNvSpPr>
          <p:nvPr>
            <p:ph type="body" idx="2"/>
          </p:nvPr>
        </p:nvSpPr>
        <p:spPr>
          <a:xfrm>
            <a:off x="2578300" y="2178356"/>
            <a:ext cx="394844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78"/>
              </a:spcBef>
              <a:spcAft>
                <a:spcPts val="0"/>
              </a:spcAft>
              <a:buClr>
                <a:schemeClr val="lt1"/>
              </a:buClr>
              <a:buSzPts val="693"/>
              <a:buFont typeface="Arial"/>
              <a:buNone/>
              <a:defRPr sz="693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341" name="Google Shape;341;p95"/>
          <p:cNvSpPr txBox="1">
            <a:spLocks noGrp="1"/>
          </p:cNvSpPr>
          <p:nvPr>
            <p:ph type="body" idx="3"/>
          </p:nvPr>
        </p:nvSpPr>
        <p:spPr>
          <a:xfrm>
            <a:off x="3164420" y="2178356"/>
            <a:ext cx="7903093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8"/>
              </a:spcBef>
              <a:spcAft>
                <a:spcPts val="0"/>
              </a:spcAft>
              <a:buClr>
                <a:schemeClr val="lt1"/>
              </a:buClr>
              <a:buSzPts val="693"/>
              <a:buFont typeface="Arial"/>
              <a:buNone/>
              <a:defRPr sz="693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342" name="Google Shape;342;p95"/>
          <p:cNvPicPr preferRelativeResize="0"/>
          <p:nvPr/>
        </p:nvPicPr>
        <p:blipFill rotWithShape="1">
          <a:blip r:embed="rId3">
            <a:alphaModFix amt="5000"/>
          </a:blip>
          <a:srcRect r="44608" b="29245"/>
          <a:stretch/>
        </p:blipFill>
        <p:spPr>
          <a:xfrm>
            <a:off x="5540554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bg>
      <p:bgPr>
        <a:solidFill>
          <a:schemeClr val="lt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96"/>
          <p:cNvSpPr txBox="1">
            <a:spLocks noGrp="1"/>
          </p:cNvSpPr>
          <p:nvPr>
            <p:ph type="body" idx="1"/>
          </p:nvPr>
        </p:nvSpPr>
        <p:spPr>
          <a:xfrm>
            <a:off x="2578296" y="1252571"/>
            <a:ext cx="8489214" cy="6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2"/>
              <a:buFont typeface="Arial"/>
              <a:buNone/>
              <a:defRPr sz="1002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345" name="Google Shape;345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588098" y="1100159"/>
            <a:ext cx="672758" cy="93665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96"/>
          <p:cNvSpPr/>
          <p:nvPr/>
        </p:nvSpPr>
        <p:spPr>
          <a:xfrm>
            <a:off x="145189" y="8466962"/>
            <a:ext cx="12510420" cy="3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47" name="Google Shape;347;p96"/>
          <p:cNvSpPr txBox="1">
            <a:spLocks noGrp="1"/>
          </p:cNvSpPr>
          <p:nvPr>
            <p:ph type="body" idx="2"/>
          </p:nvPr>
        </p:nvSpPr>
        <p:spPr>
          <a:xfrm>
            <a:off x="2578300" y="2178356"/>
            <a:ext cx="394844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78"/>
              </a:spcBef>
              <a:spcAft>
                <a:spcPts val="0"/>
              </a:spcAft>
              <a:buClr>
                <a:schemeClr val="dk1"/>
              </a:buClr>
              <a:buSzPts val="693"/>
              <a:buFont typeface="Arial"/>
              <a:buNone/>
              <a:defRPr sz="693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348" name="Google Shape;348;p96"/>
          <p:cNvSpPr txBox="1">
            <a:spLocks noGrp="1"/>
          </p:cNvSpPr>
          <p:nvPr>
            <p:ph type="body" idx="3"/>
          </p:nvPr>
        </p:nvSpPr>
        <p:spPr>
          <a:xfrm>
            <a:off x="3164420" y="2178356"/>
            <a:ext cx="7903093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8"/>
              </a:spcBef>
              <a:spcAft>
                <a:spcPts val="0"/>
              </a:spcAft>
              <a:buClr>
                <a:schemeClr val="dk1"/>
              </a:buClr>
              <a:buSzPts val="693"/>
              <a:buFont typeface="Arial"/>
              <a:buNone/>
              <a:defRPr sz="693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349" name="Google Shape;349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97"/>
          <p:cNvSpPr/>
          <p:nvPr/>
        </p:nvSpPr>
        <p:spPr>
          <a:xfrm>
            <a:off x="145187" y="7849626"/>
            <a:ext cx="12569812" cy="342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52" name="Google Shape;352;p97"/>
          <p:cNvSpPr txBox="1">
            <a:spLocks noGrp="1"/>
          </p:cNvSpPr>
          <p:nvPr>
            <p:ph type="body" idx="1"/>
          </p:nvPr>
        </p:nvSpPr>
        <p:spPr>
          <a:xfrm>
            <a:off x="1656308" y="3715665"/>
            <a:ext cx="9488988" cy="172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8"/>
              <a:buFont typeface="Arial"/>
              <a:buNone/>
              <a:defRPr sz="1288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353" name="Google Shape;353;p97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bg>
      <p:bgPr>
        <a:solidFill>
          <a:schemeClr val="accent4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98"/>
          <p:cNvSpPr/>
          <p:nvPr/>
        </p:nvSpPr>
        <p:spPr>
          <a:xfrm>
            <a:off x="145187" y="7849573"/>
            <a:ext cx="12569812" cy="342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56" name="Google Shape;356;p98"/>
          <p:cNvSpPr txBox="1">
            <a:spLocks noGrp="1"/>
          </p:cNvSpPr>
          <p:nvPr>
            <p:ph type="body" idx="1"/>
          </p:nvPr>
        </p:nvSpPr>
        <p:spPr>
          <a:xfrm>
            <a:off x="1656308" y="3715665"/>
            <a:ext cx="9488988" cy="172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8"/>
              <a:buFont typeface="Arial"/>
              <a:buNone/>
              <a:defRPr sz="1288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357" name="Google Shape;357;p98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1510267"/>
            <a:ext cx="7261049" cy="8090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9"/>
          <p:cNvSpPr/>
          <p:nvPr/>
        </p:nvSpPr>
        <p:spPr>
          <a:xfrm>
            <a:off x="3" y="-12032"/>
            <a:ext cx="12801600" cy="991071"/>
          </a:xfrm>
          <a:prstGeom prst="rect">
            <a:avLst/>
          </a:prstGeom>
          <a:gradFill>
            <a:gsLst>
              <a:gs pos="0">
                <a:srgbClr val="142552"/>
              </a:gs>
              <a:gs pos="11000">
                <a:srgbClr val="142552"/>
              </a:gs>
              <a:gs pos="100000">
                <a:srgbClr val="17755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60" name="Google Shape;360;p99"/>
          <p:cNvSpPr txBox="1">
            <a:spLocks noGrp="1"/>
          </p:cNvSpPr>
          <p:nvPr>
            <p:ph type="title"/>
          </p:nvPr>
        </p:nvSpPr>
        <p:spPr>
          <a:xfrm>
            <a:off x="1014813" y="405156"/>
            <a:ext cx="11209017" cy="142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4"/>
              <a:buFont typeface="Tajawal"/>
              <a:buNone/>
              <a:defRPr sz="924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61" name="Google Shape;361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bg>
      <p:bgPr>
        <a:solidFill>
          <a:srgbClr val="F2F2F2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0"/>
          <p:cNvSpPr/>
          <p:nvPr/>
        </p:nvSpPr>
        <p:spPr>
          <a:xfrm>
            <a:off x="3" y="-12032"/>
            <a:ext cx="12801600" cy="991071"/>
          </a:xfrm>
          <a:prstGeom prst="rect">
            <a:avLst/>
          </a:prstGeom>
          <a:gradFill>
            <a:gsLst>
              <a:gs pos="0">
                <a:srgbClr val="142552"/>
              </a:gs>
              <a:gs pos="11000">
                <a:srgbClr val="142552"/>
              </a:gs>
              <a:gs pos="100000">
                <a:srgbClr val="17755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64" name="Google Shape;364;p100"/>
          <p:cNvSpPr txBox="1">
            <a:spLocks noGrp="1"/>
          </p:cNvSpPr>
          <p:nvPr>
            <p:ph type="title"/>
          </p:nvPr>
        </p:nvSpPr>
        <p:spPr>
          <a:xfrm>
            <a:off x="1014813" y="421833"/>
            <a:ext cx="11209017" cy="15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31"/>
              <a:buFont typeface="Tajawal"/>
              <a:buNone/>
              <a:defRPr sz="1031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65" name="Google Shape;365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ustom Layout">
  <p:cSld name="18_Custom Layout">
    <p:bg>
      <p:bgPr>
        <a:solidFill>
          <a:srgbClr val="F2F2F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01"/>
          <p:cNvSpPr/>
          <p:nvPr/>
        </p:nvSpPr>
        <p:spPr>
          <a:xfrm>
            <a:off x="3" y="-12033"/>
            <a:ext cx="12801600" cy="838392"/>
          </a:xfrm>
          <a:prstGeom prst="rect">
            <a:avLst/>
          </a:prstGeom>
          <a:gradFill>
            <a:gsLst>
              <a:gs pos="0">
                <a:srgbClr val="142552"/>
              </a:gs>
              <a:gs pos="11000">
                <a:srgbClr val="142552"/>
              </a:gs>
              <a:gs pos="100000">
                <a:srgbClr val="17755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68" name="Google Shape;368;p101"/>
          <p:cNvSpPr txBox="1">
            <a:spLocks noGrp="1"/>
          </p:cNvSpPr>
          <p:nvPr>
            <p:ph type="title"/>
          </p:nvPr>
        </p:nvSpPr>
        <p:spPr>
          <a:xfrm>
            <a:off x="1014813" y="336055"/>
            <a:ext cx="11209017" cy="142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4"/>
              <a:buFont typeface="Tajawal"/>
              <a:buNone/>
              <a:defRPr sz="924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69" name="Google Shape;369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102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1282902"/>
            <a:ext cx="7261049" cy="831829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02"/>
          <p:cNvSpPr/>
          <p:nvPr/>
        </p:nvSpPr>
        <p:spPr>
          <a:xfrm>
            <a:off x="115897" y="7895138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73" name="Google Shape;373;p102"/>
          <p:cNvSpPr txBox="1"/>
          <p:nvPr/>
        </p:nvSpPr>
        <p:spPr>
          <a:xfrm>
            <a:off x="5017581" y="5289957"/>
            <a:ext cx="184731" cy="16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3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74" name="Google Shape;374;p102"/>
          <p:cNvSpPr txBox="1"/>
          <p:nvPr/>
        </p:nvSpPr>
        <p:spPr>
          <a:xfrm>
            <a:off x="4982786" y="5141537"/>
            <a:ext cx="2836033" cy="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38" b="1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End of Document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38" b="1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Thank You</a:t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bg>
      <p:bgPr>
        <a:solidFill>
          <a:schemeClr val="lt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03"/>
          <p:cNvSpPr/>
          <p:nvPr/>
        </p:nvSpPr>
        <p:spPr>
          <a:xfrm>
            <a:off x="115897" y="7895138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77" name="Google Shape;377;p103"/>
          <p:cNvSpPr txBox="1"/>
          <p:nvPr/>
        </p:nvSpPr>
        <p:spPr>
          <a:xfrm>
            <a:off x="5747420" y="5141535"/>
            <a:ext cx="1306768" cy="44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60" b="1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End of Document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60" b="1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Thank You</a:t>
            </a:r>
            <a:endParaRPr/>
          </a:p>
        </p:txBody>
      </p:sp>
      <p:pic>
        <p:nvPicPr>
          <p:cNvPr id="378" name="Google Shape;378;p103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1"/>
          <p:cNvSpPr txBox="1">
            <a:spLocks noGrp="1"/>
          </p:cNvSpPr>
          <p:nvPr>
            <p:ph type="body" idx="1"/>
          </p:nvPr>
        </p:nvSpPr>
        <p:spPr>
          <a:xfrm>
            <a:off x="1617085" y="4353687"/>
            <a:ext cx="9567439" cy="68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4"/>
              <a:buFont typeface="Arial"/>
              <a:buNone/>
              <a:defRPr sz="1284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49" name="Google Shape;49;p41"/>
          <p:cNvSpPr txBox="1">
            <a:spLocks noGrp="1"/>
          </p:cNvSpPr>
          <p:nvPr>
            <p:ph type="body" idx="2"/>
          </p:nvPr>
        </p:nvSpPr>
        <p:spPr>
          <a:xfrm>
            <a:off x="5369325" y="7084571"/>
            <a:ext cx="2062955" cy="46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5"/>
              <a:buFont typeface="Arial"/>
              <a:buNone/>
              <a:defRPr sz="615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50" name="Google Shape;50;p41"/>
          <p:cNvSpPr/>
          <p:nvPr/>
        </p:nvSpPr>
        <p:spPr>
          <a:xfrm>
            <a:off x="115898" y="7895139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1" b="0" i="0" u="none" strike="noStrike" cap="non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51" name="Google Shape;51;p41"/>
          <p:cNvSpPr txBox="1">
            <a:spLocks noGrp="1"/>
          </p:cNvSpPr>
          <p:nvPr>
            <p:ph type="body" idx="3"/>
          </p:nvPr>
        </p:nvSpPr>
        <p:spPr>
          <a:xfrm>
            <a:off x="1617085" y="5036717"/>
            <a:ext cx="9567439" cy="68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5"/>
              <a:buFont typeface="Arial"/>
              <a:buNone/>
              <a:defRPr sz="1075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52" name="Google Shape;52;p41"/>
          <p:cNvSpPr txBox="1">
            <a:spLocks noGrp="1"/>
          </p:cNvSpPr>
          <p:nvPr>
            <p:ph type="body" idx="4"/>
          </p:nvPr>
        </p:nvSpPr>
        <p:spPr>
          <a:xfrm>
            <a:off x="1617082" y="5776519"/>
            <a:ext cx="9567438" cy="46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524"/>
              </a:spcBef>
              <a:spcAft>
                <a:spcPts val="0"/>
              </a:spcAft>
              <a:buClr>
                <a:schemeClr val="lt1"/>
              </a:buClr>
              <a:buSzPts val="995"/>
              <a:buFont typeface="Arial"/>
              <a:buNone/>
              <a:defRPr sz="995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53" name="Google Shape;53;p41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3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Layout_Eng">
  <p:cSld name="3_Title Layout_Eng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04"/>
          <p:cNvSpPr txBox="1">
            <a:spLocks noGrp="1"/>
          </p:cNvSpPr>
          <p:nvPr>
            <p:ph type="body" idx="1"/>
          </p:nvPr>
        </p:nvSpPr>
        <p:spPr>
          <a:xfrm>
            <a:off x="323165" y="320058"/>
            <a:ext cx="12155268" cy="68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11"/>
              <a:buFont typeface="Arial"/>
              <a:buNone/>
              <a:defRPr sz="910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None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None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None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grpSp>
        <p:nvGrpSpPr>
          <p:cNvPr id="381" name="Google Shape;381;p104"/>
          <p:cNvGrpSpPr/>
          <p:nvPr/>
        </p:nvGrpSpPr>
        <p:grpSpPr>
          <a:xfrm>
            <a:off x="323165" y="320058"/>
            <a:ext cx="12155268" cy="685829"/>
            <a:chOff x="251906" y="252000"/>
            <a:chExt cx="10188000" cy="540000"/>
          </a:xfrm>
        </p:grpSpPr>
        <p:cxnSp>
          <p:nvCxnSpPr>
            <p:cNvPr id="382" name="Google Shape;382;p104"/>
            <p:cNvCxnSpPr/>
            <p:nvPr/>
          </p:nvCxnSpPr>
          <p:spPr>
            <a:xfrm>
              <a:off x="251906" y="792000"/>
              <a:ext cx="1018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" name="Google Shape;383;p104"/>
            <p:cNvCxnSpPr/>
            <p:nvPr/>
          </p:nvCxnSpPr>
          <p:spPr>
            <a:xfrm>
              <a:off x="251906" y="252000"/>
              <a:ext cx="1018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4" name="Google Shape;384;p104"/>
          <p:cNvSpPr txBox="1"/>
          <p:nvPr/>
        </p:nvSpPr>
        <p:spPr>
          <a:xfrm>
            <a:off x="11868959" y="9138989"/>
            <a:ext cx="609514" cy="317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5" b="1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‹#›</a:t>
            </a:fld>
            <a:endParaRPr sz="605" b="1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cxnSp>
        <p:nvCxnSpPr>
          <p:cNvPr id="385" name="Google Shape;385;p104"/>
          <p:cNvCxnSpPr/>
          <p:nvPr/>
        </p:nvCxnSpPr>
        <p:spPr>
          <a:xfrm>
            <a:off x="11868959" y="9036395"/>
            <a:ext cx="60951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6" name="Google Shape;386;p104"/>
          <p:cNvCxnSpPr/>
          <p:nvPr/>
        </p:nvCxnSpPr>
        <p:spPr>
          <a:xfrm>
            <a:off x="871507" y="9036395"/>
            <a:ext cx="1090525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87" name="Google Shape;387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56">
          <p15:clr>
            <a:srgbClr val="FBAE40"/>
          </p15:clr>
        </p15:guide>
        <p15:guide id="2" pos="15783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11062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 Page (Dark)_En">
  <p:cSld name="1_Cover Page (Dark)_En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105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62005"/>
          <a:stretch/>
        </p:blipFill>
        <p:spPr>
          <a:xfrm>
            <a:off x="771191" y="646793"/>
            <a:ext cx="1164301" cy="107949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05"/>
          <p:cNvSpPr txBox="1">
            <a:spLocks noGrp="1"/>
          </p:cNvSpPr>
          <p:nvPr>
            <p:ph type="body" idx="1"/>
          </p:nvPr>
        </p:nvSpPr>
        <p:spPr>
          <a:xfrm>
            <a:off x="963033" y="3663680"/>
            <a:ext cx="7376478" cy="127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38"/>
              <a:buFont typeface="Arial"/>
              <a:buNone/>
              <a:defRPr sz="2738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cxnSp>
        <p:nvCxnSpPr>
          <p:cNvPr id="391" name="Google Shape;391;p105"/>
          <p:cNvCxnSpPr/>
          <p:nvPr/>
        </p:nvCxnSpPr>
        <p:spPr>
          <a:xfrm>
            <a:off x="1638354" y="7960229"/>
            <a:ext cx="0" cy="497886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92" name="Google Shape;392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192" y="7812897"/>
            <a:ext cx="718977" cy="645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05"/>
          <p:cNvPicPr preferRelativeResize="0"/>
          <p:nvPr/>
        </p:nvPicPr>
        <p:blipFill rotWithShape="1">
          <a:blip r:embed="rId4">
            <a:alphaModFix amt="5000"/>
          </a:blip>
          <a:srcRect r="44608" b="29245"/>
          <a:stretch/>
        </p:blipFill>
        <p:spPr>
          <a:xfrm>
            <a:off x="5540554" y="1794878"/>
            <a:ext cx="7261049" cy="780632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05"/>
          <p:cNvSpPr txBox="1">
            <a:spLocks noGrp="1"/>
          </p:cNvSpPr>
          <p:nvPr>
            <p:ph type="body" idx="2"/>
          </p:nvPr>
        </p:nvSpPr>
        <p:spPr>
          <a:xfrm>
            <a:off x="1986396" y="8038259"/>
            <a:ext cx="1850139" cy="34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22"/>
              <a:buFont typeface="Arial"/>
              <a:buNone/>
              <a:defRPr sz="1522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06"/>
          <p:cNvSpPr txBox="1">
            <a:spLocks noGrp="1"/>
          </p:cNvSpPr>
          <p:nvPr>
            <p:ph type="body" idx="1"/>
          </p:nvPr>
        </p:nvSpPr>
        <p:spPr>
          <a:xfrm>
            <a:off x="2578296" y="1252571"/>
            <a:ext cx="8489214" cy="6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44"/>
              <a:buFont typeface="Arial"/>
              <a:buNone/>
              <a:defRPr sz="1044" b="1" i="0" u="none" strike="noStrike" cap="none">
                <a:solidFill>
                  <a:schemeClr val="accen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397" name="Google Shape;397;p106"/>
          <p:cNvSpPr/>
          <p:nvPr/>
        </p:nvSpPr>
        <p:spPr>
          <a:xfrm>
            <a:off x="145188" y="8466961"/>
            <a:ext cx="12510418" cy="3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98" name="Google Shape;398;p106"/>
          <p:cNvSpPr txBox="1">
            <a:spLocks noGrp="1"/>
          </p:cNvSpPr>
          <p:nvPr>
            <p:ph type="body" idx="2"/>
          </p:nvPr>
        </p:nvSpPr>
        <p:spPr>
          <a:xfrm>
            <a:off x="2578297" y="2178356"/>
            <a:ext cx="8489214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74510" algn="l" rtl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>
                <a:schemeClr val="lt1"/>
              </a:buClr>
              <a:buSzPts val="723"/>
              <a:buFont typeface="Tajawal"/>
              <a:buAutoNum type="arabicPeriod"/>
              <a:defRPr sz="723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399" name="Google Shape;399;p106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07"/>
          <p:cNvSpPr txBox="1">
            <a:spLocks noGrp="1"/>
          </p:cNvSpPr>
          <p:nvPr>
            <p:ph type="body" idx="1"/>
          </p:nvPr>
        </p:nvSpPr>
        <p:spPr>
          <a:xfrm>
            <a:off x="2578296" y="1252571"/>
            <a:ext cx="8489214" cy="6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44"/>
              <a:buFont typeface="Arial"/>
              <a:buNone/>
              <a:defRPr sz="1044" b="1" i="0" u="none" strike="noStrike" cap="none">
                <a:solidFill>
                  <a:schemeClr val="accen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402" name="Google Shape;402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588098" y="1100160"/>
            <a:ext cx="672758" cy="93665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07"/>
          <p:cNvSpPr/>
          <p:nvPr/>
        </p:nvSpPr>
        <p:spPr>
          <a:xfrm>
            <a:off x="145188" y="8466961"/>
            <a:ext cx="12510418" cy="3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04" name="Google Shape;404;p107"/>
          <p:cNvSpPr txBox="1">
            <a:spLocks noGrp="1"/>
          </p:cNvSpPr>
          <p:nvPr>
            <p:ph type="body" idx="2"/>
          </p:nvPr>
        </p:nvSpPr>
        <p:spPr>
          <a:xfrm>
            <a:off x="2578300" y="2178356"/>
            <a:ext cx="394844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>
                <a:schemeClr val="lt1"/>
              </a:buClr>
              <a:buSzPts val="723"/>
              <a:buFont typeface="Arial"/>
              <a:buNone/>
              <a:defRPr sz="723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405" name="Google Shape;405;p107"/>
          <p:cNvSpPr txBox="1">
            <a:spLocks noGrp="1"/>
          </p:cNvSpPr>
          <p:nvPr>
            <p:ph type="body" idx="3"/>
          </p:nvPr>
        </p:nvSpPr>
        <p:spPr>
          <a:xfrm>
            <a:off x="3164423" y="2178356"/>
            <a:ext cx="7903092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>
                <a:schemeClr val="lt1"/>
              </a:buClr>
              <a:buSzPts val="723"/>
              <a:buFont typeface="Arial"/>
              <a:buNone/>
              <a:defRPr sz="723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406" name="Google Shape;406;p107"/>
          <p:cNvPicPr preferRelativeResize="0"/>
          <p:nvPr/>
        </p:nvPicPr>
        <p:blipFill rotWithShape="1">
          <a:blip r:embed="rId3">
            <a:alphaModFix amt="5000"/>
          </a:blip>
          <a:srcRect r="44608" b="29245"/>
          <a:stretch/>
        </p:blipFill>
        <p:spPr>
          <a:xfrm>
            <a:off x="5540554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Custom Layout">
  <p:cSld name="22_Custom Layout">
    <p:bg>
      <p:bgPr>
        <a:solidFill>
          <a:schemeClr val="lt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08"/>
          <p:cNvSpPr txBox="1">
            <a:spLocks noGrp="1"/>
          </p:cNvSpPr>
          <p:nvPr>
            <p:ph type="body" idx="1"/>
          </p:nvPr>
        </p:nvSpPr>
        <p:spPr>
          <a:xfrm>
            <a:off x="2578296" y="1252571"/>
            <a:ext cx="8489214" cy="6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44"/>
              <a:buFont typeface="Arial"/>
              <a:buNone/>
              <a:defRPr sz="1044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409" name="Google Shape;409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588098" y="1100160"/>
            <a:ext cx="672758" cy="93665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08"/>
          <p:cNvSpPr/>
          <p:nvPr/>
        </p:nvSpPr>
        <p:spPr>
          <a:xfrm>
            <a:off x="145188" y="8466961"/>
            <a:ext cx="12510418" cy="3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11" name="Google Shape;411;p108"/>
          <p:cNvSpPr txBox="1">
            <a:spLocks noGrp="1"/>
          </p:cNvSpPr>
          <p:nvPr>
            <p:ph type="body" idx="2"/>
          </p:nvPr>
        </p:nvSpPr>
        <p:spPr>
          <a:xfrm>
            <a:off x="2578300" y="2178356"/>
            <a:ext cx="394844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723"/>
              <a:buFont typeface="Arial"/>
              <a:buNone/>
              <a:defRPr sz="723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412" name="Google Shape;412;p108"/>
          <p:cNvSpPr txBox="1">
            <a:spLocks noGrp="1"/>
          </p:cNvSpPr>
          <p:nvPr>
            <p:ph type="body" idx="3"/>
          </p:nvPr>
        </p:nvSpPr>
        <p:spPr>
          <a:xfrm>
            <a:off x="3164423" y="2178356"/>
            <a:ext cx="7903092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723"/>
              <a:buFont typeface="Arial"/>
              <a:buNone/>
              <a:defRPr sz="723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413" name="Google Shape;413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09"/>
          <p:cNvSpPr/>
          <p:nvPr/>
        </p:nvSpPr>
        <p:spPr>
          <a:xfrm>
            <a:off x="145187" y="7849626"/>
            <a:ext cx="12569812" cy="342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16" name="Google Shape;416;p109"/>
          <p:cNvSpPr txBox="1">
            <a:spLocks noGrp="1"/>
          </p:cNvSpPr>
          <p:nvPr>
            <p:ph type="body" idx="1"/>
          </p:nvPr>
        </p:nvSpPr>
        <p:spPr>
          <a:xfrm>
            <a:off x="1656309" y="3715663"/>
            <a:ext cx="9488988" cy="172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41"/>
              <a:buFont typeface="Arial"/>
              <a:buNone/>
              <a:defRPr sz="1341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417" name="Google Shape;417;p109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Custom Layout">
  <p:cSld name="24_Custom Layout">
    <p:bg>
      <p:bgPr>
        <a:solidFill>
          <a:schemeClr val="accent4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10"/>
          <p:cNvSpPr/>
          <p:nvPr/>
        </p:nvSpPr>
        <p:spPr>
          <a:xfrm>
            <a:off x="145187" y="7849573"/>
            <a:ext cx="12569812" cy="342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20" name="Google Shape;420;p110"/>
          <p:cNvSpPr txBox="1">
            <a:spLocks noGrp="1"/>
          </p:cNvSpPr>
          <p:nvPr>
            <p:ph type="body" idx="1"/>
          </p:nvPr>
        </p:nvSpPr>
        <p:spPr>
          <a:xfrm>
            <a:off x="1656309" y="3715663"/>
            <a:ext cx="9488988" cy="172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41"/>
              <a:buFont typeface="Arial"/>
              <a:buNone/>
              <a:defRPr sz="1341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421" name="Google Shape;421;p110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1510266"/>
            <a:ext cx="7261049" cy="8090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11"/>
          <p:cNvSpPr/>
          <p:nvPr/>
        </p:nvSpPr>
        <p:spPr>
          <a:xfrm>
            <a:off x="4" y="-12031"/>
            <a:ext cx="12801600" cy="991071"/>
          </a:xfrm>
          <a:prstGeom prst="rect">
            <a:avLst/>
          </a:prstGeom>
          <a:gradFill>
            <a:gsLst>
              <a:gs pos="0">
                <a:srgbClr val="142552"/>
              </a:gs>
              <a:gs pos="11000">
                <a:srgbClr val="142552"/>
              </a:gs>
              <a:gs pos="100000">
                <a:srgbClr val="17755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2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24" name="Google Shape;424;p111"/>
          <p:cNvSpPr txBox="1">
            <a:spLocks noGrp="1"/>
          </p:cNvSpPr>
          <p:nvPr>
            <p:ph type="title"/>
          </p:nvPr>
        </p:nvSpPr>
        <p:spPr>
          <a:xfrm>
            <a:off x="1014810" y="402011"/>
            <a:ext cx="11209017" cy="14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5"/>
              <a:buFont typeface="Tajawal"/>
              <a:buNone/>
              <a:defRPr sz="964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425" name="Google Shape;425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bg>
      <p:bgPr>
        <a:solidFill>
          <a:srgbClr val="F2F2F2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12"/>
          <p:cNvSpPr/>
          <p:nvPr/>
        </p:nvSpPr>
        <p:spPr>
          <a:xfrm>
            <a:off x="4" y="-12031"/>
            <a:ext cx="12801600" cy="991071"/>
          </a:xfrm>
          <a:prstGeom prst="rect">
            <a:avLst/>
          </a:prstGeom>
          <a:gradFill>
            <a:gsLst>
              <a:gs pos="0">
                <a:srgbClr val="142552"/>
              </a:gs>
              <a:gs pos="11000">
                <a:srgbClr val="142552"/>
              </a:gs>
              <a:gs pos="100000">
                <a:srgbClr val="17755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2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28" name="Google Shape;428;p112"/>
          <p:cNvSpPr txBox="1">
            <a:spLocks noGrp="1"/>
          </p:cNvSpPr>
          <p:nvPr>
            <p:ph type="title"/>
          </p:nvPr>
        </p:nvSpPr>
        <p:spPr>
          <a:xfrm>
            <a:off x="1014810" y="418595"/>
            <a:ext cx="11209017" cy="16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3"/>
              <a:buFont typeface="Tajawal"/>
              <a:buNone/>
              <a:defRPr sz="1073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429" name="Google Shape;429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bg>
      <p:bgPr>
        <a:solidFill>
          <a:srgbClr val="F2F2F2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13"/>
          <p:cNvSpPr/>
          <p:nvPr/>
        </p:nvSpPr>
        <p:spPr>
          <a:xfrm>
            <a:off x="4" y="-12032"/>
            <a:ext cx="12801600" cy="838392"/>
          </a:xfrm>
          <a:prstGeom prst="rect">
            <a:avLst/>
          </a:prstGeom>
          <a:gradFill>
            <a:gsLst>
              <a:gs pos="0">
                <a:srgbClr val="142552"/>
              </a:gs>
              <a:gs pos="11000">
                <a:srgbClr val="142552"/>
              </a:gs>
              <a:gs pos="100000">
                <a:srgbClr val="17755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2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32" name="Google Shape;432;p113"/>
          <p:cNvSpPr txBox="1">
            <a:spLocks noGrp="1"/>
          </p:cNvSpPr>
          <p:nvPr>
            <p:ph type="title"/>
          </p:nvPr>
        </p:nvSpPr>
        <p:spPr>
          <a:xfrm>
            <a:off x="1014810" y="332909"/>
            <a:ext cx="11209017" cy="14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5"/>
              <a:buFont typeface="Tajawal"/>
              <a:buNone/>
              <a:defRPr sz="964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433" name="Google Shape;433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>
            <a:spLocks noGrp="1"/>
          </p:cNvSpPr>
          <p:nvPr>
            <p:ph type="body" idx="1"/>
          </p:nvPr>
        </p:nvSpPr>
        <p:spPr>
          <a:xfrm>
            <a:off x="1617085" y="4353684"/>
            <a:ext cx="9567439" cy="1457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4"/>
              <a:buFont typeface="Arial"/>
              <a:buNone/>
              <a:defRPr sz="1284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56" name="Google Shape;56;p42"/>
          <p:cNvSpPr txBox="1">
            <a:spLocks noGrp="1"/>
          </p:cNvSpPr>
          <p:nvPr>
            <p:ph type="body" idx="2"/>
          </p:nvPr>
        </p:nvSpPr>
        <p:spPr>
          <a:xfrm>
            <a:off x="5369325" y="7084571"/>
            <a:ext cx="2062955" cy="46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5"/>
              <a:buFont typeface="Arial"/>
              <a:buNone/>
              <a:defRPr sz="615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57" name="Google Shape;57;p42"/>
          <p:cNvSpPr/>
          <p:nvPr/>
        </p:nvSpPr>
        <p:spPr>
          <a:xfrm>
            <a:off x="115898" y="7895139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1" b="0" i="0" u="none" strike="noStrike" cap="non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58" name="Google Shape;58;p42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3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Slide">
  <p:cSld name="15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114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1282901"/>
            <a:ext cx="7261049" cy="831829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114"/>
          <p:cNvSpPr/>
          <p:nvPr/>
        </p:nvSpPr>
        <p:spPr>
          <a:xfrm>
            <a:off x="115898" y="7895139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37" name="Google Shape;437;p114"/>
          <p:cNvSpPr txBox="1"/>
          <p:nvPr/>
        </p:nvSpPr>
        <p:spPr>
          <a:xfrm>
            <a:off x="5017581" y="5289957"/>
            <a:ext cx="184731" cy="172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24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38" name="Google Shape;438;p114"/>
          <p:cNvSpPr txBox="1"/>
          <p:nvPr/>
        </p:nvSpPr>
        <p:spPr>
          <a:xfrm>
            <a:off x="4926679" y="5141541"/>
            <a:ext cx="2948243" cy="97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3" b="1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End of Document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53" b="1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Thank You</a:t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bg>
      <p:bgPr>
        <a:solidFill>
          <a:schemeClr val="lt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15"/>
          <p:cNvSpPr/>
          <p:nvPr/>
        </p:nvSpPr>
        <p:spPr>
          <a:xfrm>
            <a:off x="115898" y="7895139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3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41" name="Google Shape;441;p115"/>
          <p:cNvSpPr txBox="1"/>
          <p:nvPr/>
        </p:nvSpPr>
        <p:spPr>
          <a:xfrm>
            <a:off x="5724976" y="5141540"/>
            <a:ext cx="1351652" cy="464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8" b="1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End of Document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8" b="1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Thank You</a:t>
            </a:r>
            <a:endParaRPr/>
          </a:p>
        </p:txBody>
      </p:sp>
      <p:pic>
        <p:nvPicPr>
          <p:cNvPr id="442" name="Google Shape;442;p115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Layout_Eng">
  <p:cSld name="4_Title Layout_Eng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6"/>
          <p:cNvSpPr txBox="1">
            <a:spLocks noGrp="1"/>
          </p:cNvSpPr>
          <p:nvPr>
            <p:ph type="body" idx="1"/>
          </p:nvPr>
        </p:nvSpPr>
        <p:spPr>
          <a:xfrm>
            <a:off x="323166" y="87291"/>
            <a:ext cx="12155270" cy="68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8"/>
              <a:buFont typeface="Arial"/>
              <a:buNone/>
              <a:defRPr sz="947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None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None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None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445" name="Google Shape;445;p116"/>
          <p:cNvSpPr txBox="1"/>
          <p:nvPr/>
        </p:nvSpPr>
        <p:spPr>
          <a:xfrm>
            <a:off x="11868959" y="9138989"/>
            <a:ext cx="609514" cy="317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42" b="1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‹#›</a:t>
            </a:fld>
            <a:endParaRPr sz="942" b="1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cxnSp>
        <p:nvCxnSpPr>
          <p:cNvPr id="446" name="Google Shape;446;p116"/>
          <p:cNvCxnSpPr/>
          <p:nvPr/>
        </p:nvCxnSpPr>
        <p:spPr>
          <a:xfrm>
            <a:off x="11868959" y="9057661"/>
            <a:ext cx="60951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7" name="Google Shape;447;p116"/>
          <p:cNvCxnSpPr/>
          <p:nvPr/>
        </p:nvCxnSpPr>
        <p:spPr>
          <a:xfrm>
            <a:off x="871506" y="9057661"/>
            <a:ext cx="109052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8" name="Google Shape;448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" name="Google Shape;449;p116"/>
          <p:cNvCxnSpPr/>
          <p:nvPr/>
        </p:nvCxnSpPr>
        <p:spPr>
          <a:xfrm>
            <a:off x="323166" y="835211"/>
            <a:ext cx="1215527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" name="Google Shape;450;p116"/>
          <p:cNvCxnSpPr/>
          <p:nvPr/>
        </p:nvCxnSpPr>
        <p:spPr>
          <a:xfrm>
            <a:off x="323166" y="224806"/>
            <a:ext cx="1215527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56">
          <p15:clr>
            <a:srgbClr val="FBAE40"/>
          </p15:clr>
        </p15:guide>
        <p15:guide id="2" pos="15783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11062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ver Page (Dark)_En">
  <p:cSld name="2_Cover Page (Dark)_En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117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62005"/>
          <a:stretch/>
        </p:blipFill>
        <p:spPr>
          <a:xfrm>
            <a:off x="771191" y="646794"/>
            <a:ext cx="1164301" cy="1079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117"/>
          <p:cNvSpPr txBox="1">
            <a:spLocks noGrp="1"/>
          </p:cNvSpPr>
          <p:nvPr>
            <p:ph type="body" idx="1"/>
          </p:nvPr>
        </p:nvSpPr>
        <p:spPr>
          <a:xfrm>
            <a:off x="963032" y="3663678"/>
            <a:ext cx="7376478" cy="127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53"/>
              <a:buFont typeface="Arial"/>
              <a:buNone/>
              <a:defRPr sz="2853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cxnSp>
        <p:nvCxnSpPr>
          <p:cNvPr id="454" name="Google Shape;454;p117"/>
          <p:cNvCxnSpPr/>
          <p:nvPr/>
        </p:nvCxnSpPr>
        <p:spPr>
          <a:xfrm>
            <a:off x="1638354" y="7960230"/>
            <a:ext cx="0" cy="497886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55" name="Google Shape;455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191" y="7812898"/>
            <a:ext cx="718977" cy="645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17"/>
          <p:cNvPicPr preferRelativeResize="0"/>
          <p:nvPr/>
        </p:nvPicPr>
        <p:blipFill rotWithShape="1">
          <a:blip r:embed="rId4">
            <a:alphaModFix amt="5000"/>
          </a:blip>
          <a:srcRect r="44608" b="29245"/>
          <a:stretch/>
        </p:blipFill>
        <p:spPr>
          <a:xfrm>
            <a:off x="5540554" y="1794878"/>
            <a:ext cx="7261049" cy="7806322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117"/>
          <p:cNvSpPr txBox="1">
            <a:spLocks noGrp="1"/>
          </p:cNvSpPr>
          <p:nvPr>
            <p:ph type="body" idx="2"/>
          </p:nvPr>
        </p:nvSpPr>
        <p:spPr>
          <a:xfrm>
            <a:off x="1986396" y="8038257"/>
            <a:ext cx="1850139" cy="34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85"/>
              <a:buFont typeface="Arial"/>
              <a:buNone/>
              <a:defRPr sz="1585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Slide">
  <p:cSld name="16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18"/>
          <p:cNvSpPr txBox="1">
            <a:spLocks noGrp="1"/>
          </p:cNvSpPr>
          <p:nvPr>
            <p:ph type="body" idx="1"/>
          </p:nvPr>
        </p:nvSpPr>
        <p:spPr>
          <a:xfrm>
            <a:off x="1617085" y="4353684"/>
            <a:ext cx="9567439" cy="103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47"/>
              <a:buFont typeface="Arial"/>
              <a:buNone/>
              <a:defRPr sz="1347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460" name="Google Shape;460;p118"/>
          <p:cNvSpPr txBox="1">
            <a:spLocks noGrp="1"/>
          </p:cNvSpPr>
          <p:nvPr>
            <p:ph type="body" idx="2"/>
          </p:nvPr>
        </p:nvSpPr>
        <p:spPr>
          <a:xfrm>
            <a:off x="5369325" y="7084569"/>
            <a:ext cx="2062955" cy="46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5"/>
              <a:buFont typeface="Arial"/>
              <a:buNone/>
              <a:defRPr sz="645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461" name="Google Shape;461;p118"/>
          <p:cNvSpPr/>
          <p:nvPr/>
        </p:nvSpPr>
        <p:spPr>
          <a:xfrm>
            <a:off x="115897" y="7895136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6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62" name="Google Shape;462;p118"/>
          <p:cNvSpPr txBox="1">
            <a:spLocks noGrp="1"/>
          </p:cNvSpPr>
          <p:nvPr>
            <p:ph type="body" idx="3"/>
          </p:nvPr>
        </p:nvSpPr>
        <p:spPr>
          <a:xfrm>
            <a:off x="1617085" y="5386838"/>
            <a:ext cx="9567439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8"/>
              <a:buFont typeface="Arial"/>
              <a:buNone/>
              <a:defRPr sz="1178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463" name="Google Shape;463;p118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3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Slide">
  <p:cSld name="17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19"/>
          <p:cNvSpPr txBox="1">
            <a:spLocks noGrp="1"/>
          </p:cNvSpPr>
          <p:nvPr>
            <p:ph type="body" idx="1"/>
          </p:nvPr>
        </p:nvSpPr>
        <p:spPr>
          <a:xfrm>
            <a:off x="1617085" y="4353687"/>
            <a:ext cx="9567439" cy="68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47"/>
              <a:buFont typeface="Arial"/>
              <a:buNone/>
              <a:defRPr sz="1347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466" name="Google Shape;466;p119"/>
          <p:cNvSpPr txBox="1">
            <a:spLocks noGrp="1"/>
          </p:cNvSpPr>
          <p:nvPr>
            <p:ph type="body" idx="2"/>
          </p:nvPr>
        </p:nvSpPr>
        <p:spPr>
          <a:xfrm>
            <a:off x="5369325" y="7084569"/>
            <a:ext cx="2062955" cy="46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5"/>
              <a:buFont typeface="Arial"/>
              <a:buNone/>
              <a:defRPr sz="645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467" name="Google Shape;467;p119"/>
          <p:cNvSpPr/>
          <p:nvPr/>
        </p:nvSpPr>
        <p:spPr>
          <a:xfrm>
            <a:off x="115897" y="7895136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6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68" name="Google Shape;468;p119"/>
          <p:cNvSpPr txBox="1">
            <a:spLocks noGrp="1"/>
          </p:cNvSpPr>
          <p:nvPr>
            <p:ph type="body" idx="3"/>
          </p:nvPr>
        </p:nvSpPr>
        <p:spPr>
          <a:xfrm>
            <a:off x="1617085" y="5036717"/>
            <a:ext cx="9567439" cy="68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9"/>
              <a:buFont typeface="Arial"/>
              <a:buNone/>
              <a:defRPr sz="1129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469" name="Google Shape;469;p119"/>
          <p:cNvSpPr txBox="1">
            <a:spLocks noGrp="1"/>
          </p:cNvSpPr>
          <p:nvPr>
            <p:ph type="body" idx="4"/>
          </p:nvPr>
        </p:nvSpPr>
        <p:spPr>
          <a:xfrm>
            <a:off x="1617082" y="5776515"/>
            <a:ext cx="9567438" cy="46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524"/>
              </a:spcBef>
              <a:spcAft>
                <a:spcPts val="0"/>
              </a:spcAft>
              <a:buClr>
                <a:schemeClr val="lt1"/>
              </a:buClr>
              <a:buSzPts val="1044"/>
              <a:buFont typeface="Arial"/>
              <a:buNone/>
              <a:defRPr sz="1044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470" name="Google Shape;470;p119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3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20"/>
          <p:cNvSpPr txBox="1">
            <a:spLocks noGrp="1"/>
          </p:cNvSpPr>
          <p:nvPr>
            <p:ph type="body" idx="1"/>
          </p:nvPr>
        </p:nvSpPr>
        <p:spPr>
          <a:xfrm>
            <a:off x="1617085" y="4353683"/>
            <a:ext cx="9567439" cy="1457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47"/>
              <a:buFont typeface="Arial"/>
              <a:buNone/>
              <a:defRPr sz="1347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473" name="Google Shape;473;p120"/>
          <p:cNvSpPr txBox="1">
            <a:spLocks noGrp="1"/>
          </p:cNvSpPr>
          <p:nvPr>
            <p:ph type="body" idx="2"/>
          </p:nvPr>
        </p:nvSpPr>
        <p:spPr>
          <a:xfrm>
            <a:off x="5369325" y="7084569"/>
            <a:ext cx="2062955" cy="46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5"/>
              <a:buFont typeface="Arial"/>
              <a:buNone/>
              <a:defRPr sz="645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474" name="Google Shape;474;p120"/>
          <p:cNvSpPr/>
          <p:nvPr/>
        </p:nvSpPr>
        <p:spPr>
          <a:xfrm>
            <a:off x="115897" y="7895136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6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475" name="Google Shape;475;p120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3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">
  <p:cSld name="19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21"/>
          <p:cNvSpPr txBox="1">
            <a:spLocks noGrp="1"/>
          </p:cNvSpPr>
          <p:nvPr>
            <p:ph type="body" idx="1"/>
          </p:nvPr>
        </p:nvSpPr>
        <p:spPr>
          <a:xfrm>
            <a:off x="1617085" y="4353687"/>
            <a:ext cx="9567439" cy="99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47"/>
              <a:buFont typeface="Arial"/>
              <a:buNone/>
              <a:defRPr sz="1347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478" name="Google Shape;478;p121"/>
          <p:cNvSpPr txBox="1">
            <a:spLocks noGrp="1"/>
          </p:cNvSpPr>
          <p:nvPr>
            <p:ph type="body" idx="2"/>
          </p:nvPr>
        </p:nvSpPr>
        <p:spPr>
          <a:xfrm>
            <a:off x="5369325" y="7084569"/>
            <a:ext cx="2062955" cy="46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5"/>
              <a:buFont typeface="Arial"/>
              <a:buNone/>
              <a:defRPr sz="645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479" name="Google Shape;479;p121"/>
          <p:cNvSpPr/>
          <p:nvPr/>
        </p:nvSpPr>
        <p:spPr>
          <a:xfrm>
            <a:off x="115897" y="7895136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6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80" name="Google Shape;480;p121"/>
          <p:cNvSpPr txBox="1">
            <a:spLocks noGrp="1"/>
          </p:cNvSpPr>
          <p:nvPr>
            <p:ph type="body" idx="3"/>
          </p:nvPr>
        </p:nvSpPr>
        <p:spPr>
          <a:xfrm>
            <a:off x="1617085" y="5386839"/>
            <a:ext cx="9567439" cy="89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9"/>
              <a:buFont typeface="Arial"/>
              <a:buNone/>
              <a:defRPr sz="1129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481" name="Google Shape;481;p121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3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22"/>
          <p:cNvSpPr txBox="1">
            <a:spLocks noGrp="1"/>
          </p:cNvSpPr>
          <p:nvPr>
            <p:ph type="body" idx="1"/>
          </p:nvPr>
        </p:nvSpPr>
        <p:spPr>
          <a:xfrm>
            <a:off x="1617085" y="4353683"/>
            <a:ext cx="9567439" cy="1457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7"/>
              <a:buFont typeface="Arial"/>
              <a:buNone/>
              <a:defRPr sz="1347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484" name="Google Shape;484;p122"/>
          <p:cNvSpPr txBox="1">
            <a:spLocks noGrp="1"/>
          </p:cNvSpPr>
          <p:nvPr>
            <p:ph type="body" idx="2"/>
          </p:nvPr>
        </p:nvSpPr>
        <p:spPr>
          <a:xfrm>
            <a:off x="5369325" y="7084569"/>
            <a:ext cx="2062955" cy="46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5"/>
              <a:buFont typeface="Arial"/>
              <a:buNone/>
              <a:defRPr sz="6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485" name="Google Shape;485;p122"/>
          <p:cNvSpPr/>
          <p:nvPr/>
        </p:nvSpPr>
        <p:spPr>
          <a:xfrm>
            <a:off x="115897" y="7895136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6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486" name="Google Shape;486;p122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3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Custom Layout">
  <p:cSld name="30_Custom Layout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23"/>
          <p:cNvSpPr txBox="1">
            <a:spLocks noGrp="1"/>
          </p:cNvSpPr>
          <p:nvPr>
            <p:ph type="body" idx="1"/>
          </p:nvPr>
        </p:nvSpPr>
        <p:spPr>
          <a:xfrm>
            <a:off x="2578296" y="1252571"/>
            <a:ext cx="8489214" cy="6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48"/>
              <a:buFont typeface="Arial"/>
              <a:buNone/>
              <a:defRPr sz="1048" b="1" i="0" u="none" strike="noStrike" cap="none">
                <a:solidFill>
                  <a:schemeClr val="accen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489" name="Google Shape;489;p123"/>
          <p:cNvSpPr/>
          <p:nvPr/>
        </p:nvSpPr>
        <p:spPr>
          <a:xfrm>
            <a:off x="145188" y="8466961"/>
            <a:ext cx="12510420" cy="3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6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90" name="Google Shape;490;p123"/>
          <p:cNvSpPr txBox="1">
            <a:spLocks noGrp="1"/>
          </p:cNvSpPr>
          <p:nvPr>
            <p:ph type="body" idx="2"/>
          </p:nvPr>
        </p:nvSpPr>
        <p:spPr>
          <a:xfrm>
            <a:off x="2578297" y="2178356"/>
            <a:ext cx="8489214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74701" algn="l" rtl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>
                <a:schemeClr val="lt1"/>
              </a:buClr>
              <a:buSzPts val="726"/>
              <a:buFont typeface="Tajawal"/>
              <a:buAutoNum type="arabicPeriod"/>
              <a:defRPr sz="726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491" name="Google Shape;491;p123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3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3"/>
          <p:cNvSpPr txBox="1">
            <a:spLocks noGrp="1"/>
          </p:cNvSpPr>
          <p:nvPr>
            <p:ph type="body" idx="1"/>
          </p:nvPr>
        </p:nvSpPr>
        <p:spPr>
          <a:xfrm>
            <a:off x="1617085" y="4353687"/>
            <a:ext cx="9567439" cy="99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4"/>
              <a:buFont typeface="Arial"/>
              <a:buNone/>
              <a:defRPr sz="1284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61" name="Google Shape;61;p43"/>
          <p:cNvSpPr txBox="1">
            <a:spLocks noGrp="1"/>
          </p:cNvSpPr>
          <p:nvPr>
            <p:ph type="body" idx="2"/>
          </p:nvPr>
        </p:nvSpPr>
        <p:spPr>
          <a:xfrm>
            <a:off x="5369325" y="7084571"/>
            <a:ext cx="2062955" cy="46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5"/>
              <a:buFont typeface="Arial"/>
              <a:buNone/>
              <a:defRPr sz="615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62" name="Google Shape;62;p43"/>
          <p:cNvSpPr/>
          <p:nvPr/>
        </p:nvSpPr>
        <p:spPr>
          <a:xfrm>
            <a:off x="115898" y="7895139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1" b="0" i="0" u="none" strike="noStrike" cap="none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63" name="Google Shape;63;p43"/>
          <p:cNvSpPr txBox="1">
            <a:spLocks noGrp="1"/>
          </p:cNvSpPr>
          <p:nvPr>
            <p:ph type="body" idx="3"/>
          </p:nvPr>
        </p:nvSpPr>
        <p:spPr>
          <a:xfrm>
            <a:off x="1617085" y="5386839"/>
            <a:ext cx="9567439" cy="89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5"/>
              <a:buFont typeface="Arial"/>
              <a:buNone/>
              <a:defRPr sz="1075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64" name="Google Shape;64;p43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4" y="953853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24"/>
          <p:cNvSpPr txBox="1">
            <a:spLocks noGrp="1"/>
          </p:cNvSpPr>
          <p:nvPr>
            <p:ph type="body" idx="1"/>
          </p:nvPr>
        </p:nvSpPr>
        <p:spPr>
          <a:xfrm>
            <a:off x="2578296" y="1252571"/>
            <a:ext cx="8489214" cy="6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48"/>
              <a:buFont typeface="Arial"/>
              <a:buNone/>
              <a:defRPr sz="1048" b="1" i="0" u="none" strike="noStrike" cap="none">
                <a:solidFill>
                  <a:schemeClr val="accen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494" name="Google Shape;494;p1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588098" y="1100159"/>
            <a:ext cx="672758" cy="936658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24"/>
          <p:cNvSpPr/>
          <p:nvPr/>
        </p:nvSpPr>
        <p:spPr>
          <a:xfrm>
            <a:off x="145188" y="8466961"/>
            <a:ext cx="12510420" cy="3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6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96" name="Google Shape;496;p124"/>
          <p:cNvSpPr txBox="1">
            <a:spLocks noGrp="1"/>
          </p:cNvSpPr>
          <p:nvPr>
            <p:ph type="body" idx="2"/>
          </p:nvPr>
        </p:nvSpPr>
        <p:spPr>
          <a:xfrm>
            <a:off x="2578300" y="2178356"/>
            <a:ext cx="394844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>
                <a:schemeClr val="lt1"/>
              </a:buClr>
              <a:buSzPts val="726"/>
              <a:buFont typeface="Arial"/>
              <a:buNone/>
              <a:defRPr sz="726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497" name="Google Shape;497;p124"/>
          <p:cNvSpPr txBox="1">
            <a:spLocks noGrp="1"/>
          </p:cNvSpPr>
          <p:nvPr>
            <p:ph type="body" idx="3"/>
          </p:nvPr>
        </p:nvSpPr>
        <p:spPr>
          <a:xfrm>
            <a:off x="3164419" y="2178356"/>
            <a:ext cx="7903093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>
                <a:schemeClr val="lt1"/>
              </a:buClr>
              <a:buSzPts val="726"/>
              <a:buFont typeface="Arial"/>
              <a:buNone/>
              <a:defRPr sz="726" b="0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498" name="Google Shape;498;p124"/>
          <p:cNvPicPr preferRelativeResize="0"/>
          <p:nvPr/>
        </p:nvPicPr>
        <p:blipFill rotWithShape="1">
          <a:blip r:embed="rId3">
            <a:alphaModFix amt="5000"/>
          </a:blip>
          <a:srcRect r="44608" b="29245"/>
          <a:stretch/>
        </p:blipFill>
        <p:spPr>
          <a:xfrm>
            <a:off x="5540553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bg>
      <p:bgPr>
        <a:solidFill>
          <a:schemeClr val="lt1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25"/>
          <p:cNvSpPr txBox="1">
            <a:spLocks noGrp="1"/>
          </p:cNvSpPr>
          <p:nvPr>
            <p:ph type="body" idx="1"/>
          </p:nvPr>
        </p:nvSpPr>
        <p:spPr>
          <a:xfrm>
            <a:off x="2578296" y="1252571"/>
            <a:ext cx="8489214" cy="6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48"/>
              <a:buFont typeface="Arial"/>
              <a:buNone/>
              <a:defRPr sz="1048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501" name="Google Shape;501;p1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588098" y="1100159"/>
            <a:ext cx="672758" cy="93665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25"/>
          <p:cNvSpPr/>
          <p:nvPr/>
        </p:nvSpPr>
        <p:spPr>
          <a:xfrm>
            <a:off x="145188" y="8466961"/>
            <a:ext cx="12510420" cy="3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6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503" name="Google Shape;503;p125"/>
          <p:cNvSpPr txBox="1">
            <a:spLocks noGrp="1"/>
          </p:cNvSpPr>
          <p:nvPr>
            <p:ph type="body" idx="2"/>
          </p:nvPr>
        </p:nvSpPr>
        <p:spPr>
          <a:xfrm>
            <a:off x="2578300" y="2178356"/>
            <a:ext cx="394844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726"/>
              <a:buFont typeface="Arial"/>
              <a:buNone/>
              <a:defRPr sz="726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504" name="Google Shape;504;p125"/>
          <p:cNvSpPr txBox="1">
            <a:spLocks noGrp="1"/>
          </p:cNvSpPr>
          <p:nvPr>
            <p:ph type="body" idx="3"/>
          </p:nvPr>
        </p:nvSpPr>
        <p:spPr>
          <a:xfrm>
            <a:off x="3164419" y="2178356"/>
            <a:ext cx="7903093" cy="546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726"/>
              <a:buFont typeface="Arial"/>
              <a:buNone/>
              <a:defRPr sz="726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505" name="Google Shape;505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26"/>
          <p:cNvSpPr/>
          <p:nvPr/>
        </p:nvSpPr>
        <p:spPr>
          <a:xfrm>
            <a:off x="145187" y="7849625"/>
            <a:ext cx="12569812" cy="342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6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508" name="Google Shape;508;p126"/>
          <p:cNvSpPr txBox="1">
            <a:spLocks noGrp="1"/>
          </p:cNvSpPr>
          <p:nvPr>
            <p:ph type="body" idx="1"/>
          </p:nvPr>
        </p:nvSpPr>
        <p:spPr>
          <a:xfrm>
            <a:off x="1656308" y="3715663"/>
            <a:ext cx="9488988" cy="172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47"/>
              <a:buFont typeface="Arial"/>
              <a:buNone/>
              <a:defRPr sz="1347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509" name="Google Shape;509;p126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3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bg>
      <p:bgPr>
        <a:solidFill>
          <a:schemeClr val="accent4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27"/>
          <p:cNvSpPr/>
          <p:nvPr/>
        </p:nvSpPr>
        <p:spPr>
          <a:xfrm>
            <a:off x="145187" y="7849572"/>
            <a:ext cx="12569812" cy="342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6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512" name="Google Shape;512;p127"/>
          <p:cNvSpPr txBox="1">
            <a:spLocks noGrp="1"/>
          </p:cNvSpPr>
          <p:nvPr>
            <p:ph type="body" idx="1"/>
          </p:nvPr>
        </p:nvSpPr>
        <p:spPr>
          <a:xfrm>
            <a:off x="1656308" y="3715663"/>
            <a:ext cx="9488988" cy="1724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47"/>
              <a:buFont typeface="Arial"/>
              <a:buNone/>
              <a:defRPr sz="1347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0861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95211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Char char="•"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pic>
        <p:nvPicPr>
          <p:cNvPr id="513" name="Google Shape;513;p127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3" y="1510266"/>
            <a:ext cx="7261049" cy="8090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Custom Layout">
  <p:cSld name="35_Custom Layout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28"/>
          <p:cNvSpPr/>
          <p:nvPr/>
        </p:nvSpPr>
        <p:spPr>
          <a:xfrm>
            <a:off x="3" y="-12032"/>
            <a:ext cx="12801600" cy="991071"/>
          </a:xfrm>
          <a:prstGeom prst="rect">
            <a:avLst/>
          </a:prstGeom>
          <a:gradFill>
            <a:gsLst>
              <a:gs pos="0">
                <a:srgbClr val="142552"/>
              </a:gs>
              <a:gs pos="11000">
                <a:srgbClr val="142552"/>
              </a:gs>
              <a:gs pos="100000">
                <a:srgbClr val="17755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26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516" name="Google Shape;516;p128"/>
          <p:cNvSpPr txBox="1">
            <a:spLocks noGrp="1"/>
          </p:cNvSpPr>
          <p:nvPr>
            <p:ph type="title"/>
          </p:nvPr>
        </p:nvSpPr>
        <p:spPr>
          <a:xfrm>
            <a:off x="1014810" y="401854"/>
            <a:ext cx="11209017" cy="14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7"/>
              <a:buFont typeface="Tajawal"/>
              <a:buNone/>
              <a:defRPr sz="967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17" name="Google Shape;517;p1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Custom Layout">
  <p:cSld name="36_Custom Layout">
    <p:bg>
      <p:bgPr>
        <a:solidFill>
          <a:srgbClr val="F2F2F2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29"/>
          <p:cNvSpPr/>
          <p:nvPr/>
        </p:nvSpPr>
        <p:spPr>
          <a:xfrm>
            <a:off x="3" y="-12032"/>
            <a:ext cx="12801600" cy="991071"/>
          </a:xfrm>
          <a:prstGeom prst="rect">
            <a:avLst/>
          </a:prstGeom>
          <a:gradFill>
            <a:gsLst>
              <a:gs pos="0">
                <a:srgbClr val="142552"/>
              </a:gs>
              <a:gs pos="11000">
                <a:srgbClr val="142552"/>
              </a:gs>
              <a:gs pos="100000">
                <a:srgbClr val="17755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26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520" name="Google Shape;520;p129"/>
          <p:cNvSpPr txBox="1">
            <a:spLocks noGrp="1"/>
          </p:cNvSpPr>
          <p:nvPr>
            <p:ph type="title"/>
          </p:nvPr>
        </p:nvSpPr>
        <p:spPr>
          <a:xfrm>
            <a:off x="1014810" y="418211"/>
            <a:ext cx="11209017" cy="16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8"/>
              <a:buFont typeface="Tajawal"/>
              <a:buNone/>
              <a:defRPr sz="1078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21" name="Google Shape;521;p1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Custom Layout">
  <p:cSld name="37_Custom Layout">
    <p:bg>
      <p:bgPr>
        <a:solidFill>
          <a:srgbClr val="F2F2F2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30"/>
          <p:cNvSpPr/>
          <p:nvPr/>
        </p:nvSpPr>
        <p:spPr>
          <a:xfrm>
            <a:off x="3" y="-12033"/>
            <a:ext cx="12801600" cy="838392"/>
          </a:xfrm>
          <a:prstGeom prst="rect">
            <a:avLst/>
          </a:prstGeom>
          <a:gradFill>
            <a:gsLst>
              <a:gs pos="0">
                <a:srgbClr val="142552"/>
              </a:gs>
              <a:gs pos="11000">
                <a:srgbClr val="142552"/>
              </a:gs>
              <a:gs pos="100000">
                <a:srgbClr val="17755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26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524" name="Google Shape;524;p130"/>
          <p:cNvSpPr txBox="1">
            <a:spLocks noGrp="1"/>
          </p:cNvSpPr>
          <p:nvPr>
            <p:ph type="title"/>
          </p:nvPr>
        </p:nvSpPr>
        <p:spPr>
          <a:xfrm>
            <a:off x="1014810" y="332753"/>
            <a:ext cx="11209017" cy="14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7"/>
              <a:buFont typeface="Tajawal"/>
              <a:buNone/>
              <a:defRPr sz="967" b="1" i="0" u="none" strike="noStrike" cap="none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25" name="Google Shape;525;p1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">
  <p:cSld name="20_Title Slide"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131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3" y="1282901"/>
            <a:ext cx="7261049" cy="8318299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131"/>
          <p:cNvSpPr/>
          <p:nvPr/>
        </p:nvSpPr>
        <p:spPr>
          <a:xfrm>
            <a:off x="115897" y="7895136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6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529" name="Google Shape;529;p131"/>
          <p:cNvSpPr txBox="1"/>
          <p:nvPr/>
        </p:nvSpPr>
        <p:spPr>
          <a:xfrm>
            <a:off x="5017579" y="5289956"/>
            <a:ext cx="184731" cy="17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26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530" name="Google Shape;530;p131"/>
          <p:cNvSpPr txBox="1"/>
          <p:nvPr/>
        </p:nvSpPr>
        <p:spPr>
          <a:xfrm>
            <a:off x="4924278" y="5141539"/>
            <a:ext cx="2953053" cy="973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63" b="1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End of Document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63" b="1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Thank You</a:t>
            </a:r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Custom Layout">
  <p:cSld name="38_Custom Layout">
    <p:bg>
      <p:bgPr>
        <a:solidFill>
          <a:schemeClr val="lt1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32"/>
          <p:cNvSpPr/>
          <p:nvPr/>
        </p:nvSpPr>
        <p:spPr>
          <a:xfrm>
            <a:off x="115897" y="7895136"/>
            <a:ext cx="12569812" cy="342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6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533" name="Google Shape;533;p132"/>
          <p:cNvSpPr txBox="1"/>
          <p:nvPr/>
        </p:nvSpPr>
        <p:spPr>
          <a:xfrm>
            <a:off x="5722571" y="5141541"/>
            <a:ext cx="1356462" cy="46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13" b="1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End of Document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13" b="1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Thank You</a:t>
            </a:r>
            <a:endParaRPr/>
          </a:p>
        </p:txBody>
      </p:sp>
      <p:pic>
        <p:nvPicPr>
          <p:cNvPr id="534" name="Google Shape;534;p132"/>
          <p:cNvPicPr preferRelativeResize="0"/>
          <p:nvPr/>
        </p:nvPicPr>
        <p:blipFill rotWithShape="1">
          <a:blip r:embed="rId2">
            <a:alphaModFix amt="5000"/>
          </a:blip>
          <a:srcRect r="44608" b="29245"/>
          <a:stretch/>
        </p:blipFill>
        <p:spPr>
          <a:xfrm>
            <a:off x="5540553" y="953851"/>
            <a:ext cx="7261049" cy="86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Layout_Eng">
  <p:cSld name="5_Title Layout_Eng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3"/>
          <p:cNvSpPr txBox="1">
            <a:spLocks noGrp="1"/>
          </p:cNvSpPr>
          <p:nvPr>
            <p:ph type="body" idx="1"/>
          </p:nvPr>
        </p:nvSpPr>
        <p:spPr>
          <a:xfrm>
            <a:off x="323165" y="320055"/>
            <a:ext cx="12155268" cy="685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2"/>
              <a:buFont typeface="Arial"/>
              <a:buNone/>
              <a:defRPr sz="952" b="1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26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1049"/>
              <a:buFont typeface="Arial"/>
              <a:buNone/>
              <a:defRPr sz="1049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None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None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288607" algn="l" rtl="0">
              <a:lnSpc>
                <a:spcPct val="90000"/>
              </a:lnSpc>
              <a:spcBef>
                <a:spcPts val="262"/>
              </a:spcBef>
              <a:spcAft>
                <a:spcPts val="0"/>
              </a:spcAft>
              <a:buClr>
                <a:schemeClr val="dk1"/>
              </a:buClr>
              <a:buSzPts val="945"/>
              <a:buFont typeface="Arial"/>
              <a:buChar char="•"/>
              <a:defRPr sz="94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grpSp>
        <p:nvGrpSpPr>
          <p:cNvPr id="537" name="Google Shape;537;p133"/>
          <p:cNvGrpSpPr/>
          <p:nvPr/>
        </p:nvGrpSpPr>
        <p:grpSpPr>
          <a:xfrm>
            <a:off x="323165" y="320055"/>
            <a:ext cx="12155268" cy="685829"/>
            <a:chOff x="251906" y="252000"/>
            <a:chExt cx="10188000" cy="540000"/>
          </a:xfrm>
        </p:grpSpPr>
        <p:cxnSp>
          <p:nvCxnSpPr>
            <p:cNvPr id="538" name="Google Shape;538;p133"/>
            <p:cNvCxnSpPr/>
            <p:nvPr/>
          </p:nvCxnSpPr>
          <p:spPr>
            <a:xfrm>
              <a:off x="251906" y="792000"/>
              <a:ext cx="1018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9" name="Google Shape;539;p133"/>
            <p:cNvCxnSpPr/>
            <p:nvPr/>
          </p:nvCxnSpPr>
          <p:spPr>
            <a:xfrm>
              <a:off x="251906" y="252000"/>
              <a:ext cx="1018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40" name="Google Shape;540;p133"/>
          <p:cNvSpPr txBox="1"/>
          <p:nvPr/>
        </p:nvSpPr>
        <p:spPr>
          <a:xfrm>
            <a:off x="11868959" y="9138989"/>
            <a:ext cx="609514" cy="317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32" b="1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‹#›</a:t>
            </a:fld>
            <a:endParaRPr sz="632" b="1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cxnSp>
        <p:nvCxnSpPr>
          <p:cNvPr id="541" name="Google Shape;541;p133"/>
          <p:cNvCxnSpPr/>
          <p:nvPr/>
        </p:nvCxnSpPr>
        <p:spPr>
          <a:xfrm>
            <a:off x="11868959" y="9036395"/>
            <a:ext cx="60951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2" name="Google Shape;542;p133"/>
          <p:cNvCxnSpPr/>
          <p:nvPr/>
        </p:nvCxnSpPr>
        <p:spPr>
          <a:xfrm>
            <a:off x="871507" y="9036395"/>
            <a:ext cx="1090525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43" name="Google Shape;543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903" y="9081413"/>
            <a:ext cx="464576" cy="43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56">
          <p15:clr>
            <a:srgbClr val="FBAE40"/>
          </p15:clr>
        </p15:guide>
        <p15:guide id="2" pos="15783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1106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42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127.xml"/><Relationship Id="rId21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5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Relationship Id="rId22" Type="http://schemas.openxmlformats.org/officeDocument/2006/relationships/slideLayout" Target="../slideLayouts/slideLayout1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"/>
          <p:cNvSpPr txBox="1">
            <a:spLocks noGrp="1"/>
          </p:cNvSpPr>
          <p:nvPr>
            <p:ph type="title"/>
          </p:nvPr>
        </p:nvSpPr>
        <p:spPr>
          <a:xfrm>
            <a:off x="880113" y="511176"/>
            <a:ext cx="11041380" cy="1855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6"/>
              <a:buFont typeface="Tajawal"/>
              <a:buNone/>
              <a:defRPr sz="5806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3" name="Google Shape;553;p9"/>
          <p:cNvSpPr txBox="1">
            <a:spLocks noGrp="1"/>
          </p:cNvSpPr>
          <p:nvPr>
            <p:ph type="body" idx="1"/>
          </p:nvPr>
        </p:nvSpPr>
        <p:spPr>
          <a:xfrm>
            <a:off x="880113" y="2555878"/>
            <a:ext cx="11041380" cy="609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63232" algn="r" rtl="1">
              <a:lnSpc>
                <a:spcPct val="90000"/>
              </a:lnSpc>
              <a:spcBef>
                <a:spcPts val="1319"/>
              </a:spcBef>
              <a:spcAft>
                <a:spcPts val="0"/>
              </a:spcAft>
              <a:buClr>
                <a:schemeClr val="dk1"/>
              </a:buClr>
              <a:buSzPts val="3695"/>
              <a:buFont typeface="Arial"/>
              <a:buChar char="•"/>
              <a:defRPr sz="369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429768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168"/>
              <a:buFont typeface="Arial"/>
              <a:buChar char="•"/>
              <a:defRPr sz="316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396239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Arial"/>
              <a:buChar char="•"/>
              <a:defRPr sz="264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379412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375"/>
              <a:buFont typeface="Arial"/>
              <a:buChar char="•"/>
              <a:defRPr sz="237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379412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375"/>
              <a:buFont typeface="Arial"/>
              <a:buChar char="•"/>
              <a:defRPr sz="237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379412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375"/>
              <a:buFont typeface="Arial"/>
              <a:buChar char="•"/>
              <a:defRPr sz="237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379412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375"/>
              <a:buFont typeface="Arial"/>
              <a:buChar char="•"/>
              <a:defRPr sz="237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379412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375"/>
              <a:buFont typeface="Arial"/>
              <a:buChar char="•"/>
              <a:defRPr sz="237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379412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375"/>
              <a:buFont typeface="Arial"/>
              <a:buChar char="•"/>
              <a:defRPr sz="237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554" name="Google Shape;554;p9"/>
          <p:cNvSpPr txBox="1">
            <a:spLocks noGrp="1"/>
          </p:cNvSpPr>
          <p:nvPr>
            <p:ph type="dt" idx="10"/>
          </p:nvPr>
        </p:nvSpPr>
        <p:spPr>
          <a:xfrm>
            <a:off x="880110" y="8898894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84" b="0" i="0" u="none" strike="noStrike" cap="none">
                <a:solidFill>
                  <a:srgbClr val="88898B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555" name="Google Shape;555;p9"/>
          <p:cNvSpPr txBox="1">
            <a:spLocks noGrp="1"/>
          </p:cNvSpPr>
          <p:nvPr>
            <p:ph type="ftr" idx="11"/>
          </p:nvPr>
        </p:nvSpPr>
        <p:spPr>
          <a:xfrm>
            <a:off x="4240533" y="8898894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84" b="0" i="0" u="none" strike="noStrike" cap="none">
                <a:solidFill>
                  <a:srgbClr val="88898B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556" name="Google Shape;556;p9"/>
          <p:cNvSpPr txBox="1">
            <a:spLocks noGrp="1"/>
          </p:cNvSpPr>
          <p:nvPr>
            <p:ph type="sldNum" idx="12"/>
          </p:nvPr>
        </p:nvSpPr>
        <p:spPr>
          <a:xfrm>
            <a:off x="9041130" y="8898894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584" b="0" i="0" u="none" strike="noStrike" cap="none">
                <a:solidFill>
                  <a:srgbClr val="88898B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0" marR="0" lvl="1" indent="0" algn="r" rtl="0">
              <a:spcBef>
                <a:spcPts val="0"/>
              </a:spcBef>
              <a:buNone/>
              <a:defRPr sz="1584" b="0" i="0" u="none" strike="noStrike" cap="none">
                <a:solidFill>
                  <a:srgbClr val="88898B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0" marR="0" lvl="2" indent="0" algn="r" rtl="0">
              <a:spcBef>
                <a:spcPts val="0"/>
              </a:spcBef>
              <a:buNone/>
              <a:defRPr sz="1584" b="0" i="0" u="none" strike="noStrike" cap="none">
                <a:solidFill>
                  <a:srgbClr val="88898B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0" marR="0" lvl="3" indent="0" algn="r" rtl="0">
              <a:spcBef>
                <a:spcPts val="0"/>
              </a:spcBef>
              <a:buNone/>
              <a:defRPr sz="1584" b="0" i="0" u="none" strike="noStrike" cap="none">
                <a:solidFill>
                  <a:srgbClr val="88898B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0" marR="0" lvl="4" indent="0" algn="r" rtl="0">
              <a:spcBef>
                <a:spcPts val="0"/>
              </a:spcBef>
              <a:buNone/>
              <a:defRPr sz="1584" b="0" i="0" u="none" strike="noStrike" cap="none">
                <a:solidFill>
                  <a:srgbClr val="88898B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0" marR="0" lvl="5" indent="0" algn="r" rtl="0">
              <a:spcBef>
                <a:spcPts val="0"/>
              </a:spcBef>
              <a:buNone/>
              <a:defRPr sz="1584" b="0" i="0" u="none" strike="noStrike" cap="none">
                <a:solidFill>
                  <a:srgbClr val="88898B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0" marR="0" lvl="6" indent="0" algn="r" rtl="0">
              <a:spcBef>
                <a:spcPts val="0"/>
              </a:spcBef>
              <a:buNone/>
              <a:defRPr sz="1584" b="0" i="0" u="none" strike="noStrike" cap="none">
                <a:solidFill>
                  <a:srgbClr val="88898B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0" marR="0" lvl="7" indent="0" algn="r" rtl="0">
              <a:spcBef>
                <a:spcPts val="0"/>
              </a:spcBef>
              <a:buNone/>
              <a:defRPr sz="1584" b="0" i="0" u="none" strike="noStrike" cap="none">
                <a:solidFill>
                  <a:srgbClr val="88898B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0" marR="0" lvl="8" indent="0" algn="r" rtl="0">
              <a:spcBef>
                <a:spcPts val="0"/>
              </a:spcBef>
              <a:buNone/>
              <a:defRPr sz="1584" b="0" i="0" u="none" strike="noStrike" cap="none">
                <a:solidFill>
                  <a:srgbClr val="88898B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"/>
          <p:cNvSpPr txBox="1">
            <a:spLocks noGrp="1"/>
          </p:cNvSpPr>
          <p:nvPr>
            <p:ph type="title"/>
          </p:nvPr>
        </p:nvSpPr>
        <p:spPr>
          <a:xfrm>
            <a:off x="880113" y="511176"/>
            <a:ext cx="11041380" cy="1855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6"/>
              <a:buFont typeface="Tajawal"/>
              <a:buNone/>
              <a:defRPr sz="5806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0" name="Google Shape;720;p11"/>
          <p:cNvSpPr txBox="1">
            <a:spLocks noGrp="1"/>
          </p:cNvSpPr>
          <p:nvPr>
            <p:ph type="body" idx="1"/>
          </p:nvPr>
        </p:nvSpPr>
        <p:spPr>
          <a:xfrm>
            <a:off x="880113" y="2555878"/>
            <a:ext cx="11041380" cy="609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63232" algn="r" rtl="1">
              <a:lnSpc>
                <a:spcPct val="90000"/>
              </a:lnSpc>
              <a:spcBef>
                <a:spcPts val="1319"/>
              </a:spcBef>
              <a:spcAft>
                <a:spcPts val="0"/>
              </a:spcAft>
              <a:buClr>
                <a:schemeClr val="dk1"/>
              </a:buClr>
              <a:buSzPts val="3695"/>
              <a:buFont typeface="Arial"/>
              <a:buChar char="•"/>
              <a:defRPr sz="369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429768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3168"/>
              <a:buFont typeface="Arial"/>
              <a:buChar char="•"/>
              <a:defRPr sz="316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396239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Arial"/>
              <a:buChar char="•"/>
              <a:defRPr sz="2640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379412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375"/>
              <a:buFont typeface="Arial"/>
              <a:buChar char="•"/>
              <a:defRPr sz="237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379412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375"/>
              <a:buFont typeface="Arial"/>
              <a:buChar char="•"/>
              <a:defRPr sz="237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379412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375"/>
              <a:buFont typeface="Arial"/>
              <a:buChar char="•"/>
              <a:defRPr sz="237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379412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375"/>
              <a:buFont typeface="Arial"/>
              <a:buChar char="•"/>
              <a:defRPr sz="237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379412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375"/>
              <a:buFont typeface="Arial"/>
              <a:buChar char="•"/>
              <a:defRPr sz="237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379412" algn="r" rtl="1">
              <a:lnSpc>
                <a:spcPct val="9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375"/>
              <a:buFont typeface="Arial"/>
              <a:buChar char="•"/>
              <a:defRPr sz="2375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721" name="Google Shape;721;p11"/>
          <p:cNvSpPr txBox="1">
            <a:spLocks noGrp="1"/>
          </p:cNvSpPr>
          <p:nvPr>
            <p:ph type="dt" idx="10"/>
          </p:nvPr>
        </p:nvSpPr>
        <p:spPr>
          <a:xfrm>
            <a:off x="880110" y="8898894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84" b="0" i="0" u="none" strike="noStrike" cap="none">
                <a:solidFill>
                  <a:srgbClr val="88898B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722" name="Google Shape;722;p11"/>
          <p:cNvSpPr txBox="1">
            <a:spLocks noGrp="1"/>
          </p:cNvSpPr>
          <p:nvPr>
            <p:ph type="ftr" idx="11"/>
          </p:nvPr>
        </p:nvSpPr>
        <p:spPr>
          <a:xfrm>
            <a:off x="4240533" y="8898894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84" b="0" i="0" u="none" strike="noStrike" cap="none">
                <a:solidFill>
                  <a:srgbClr val="88898B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8" b="0" i="0" u="none" strike="noStrike" cap="none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723" name="Google Shape;723;p11"/>
          <p:cNvSpPr txBox="1">
            <a:spLocks noGrp="1"/>
          </p:cNvSpPr>
          <p:nvPr>
            <p:ph type="sldNum" idx="12"/>
          </p:nvPr>
        </p:nvSpPr>
        <p:spPr>
          <a:xfrm>
            <a:off x="9041130" y="8898894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584" b="0" i="0" u="none" strike="noStrike" cap="none">
                <a:solidFill>
                  <a:srgbClr val="88898B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0" marR="0" lvl="1" indent="0" algn="r" rtl="0">
              <a:spcBef>
                <a:spcPts val="0"/>
              </a:spcBef>
              <a:buNone/>
              <a:defRPr sz="1584" b="0" i="0" u="none" strike="noStrike" cap="none">
                <a:solidFill>
                  <a:srgbClr val="88898B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0" marR="0" lvl="2" indent="0" algn="r" rtl="0">
              <a:spcBef>
                <a:spcPts val="0"/>
              </a:spcBef>
              <a:buNone/>
              <a:defRPr sz="1584" b="0" i="0" u="none" strike="noStrike" cap="none">
                <a:solidFill>
                  <a:srgbClr val="88898B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0" marR="0" lvl="3" indent="0" algn="r" rtl="0">
              <a:spcBef>
                <a:spcPts val="0"/>
              </a:spcBef>
              <a:buNone/>
              <a:defRPr sz="1584" b="0" i="0" u="none" strike="noStrike" cap="none">
                <a:solidFill>
                  <a:srgbClr val="88898B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0" marR="0" lvl="4" indent="0" algn="r" rtl="0">
              <a:spcBef>
                <a:spcPts val="0"/>
              </a:spcBef>
              <a:buNone/>
              <a:defRPr sz="1584" b="0" i="0" u="none" strike="noStrike" cap="none">
                <a:solidFill>
                  <a:srgbClr val="88898B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0" marR="0" lvl="5" indent="0" algn="r" rtl="0">
              <a:spcBef>
                <a:spcPts val="0"/>
              </a:spcBef>
              <a:buNone/>
              <a:defRPr sz="1584" b="0" i="0" u="none" strike="noStrike" cap="none">
                <a:solidFill>
                  <a:srgbClr val="88898B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0" marR="0" lvl="6" indent="0" algn="r" rtl="0">
              <a:spcBef>
                <a:spcPts val="0"/>
              </a:spcBef>
              <a:buNone/>
              <a:defRPr sz="1584" b="0" i="0" u="none" strike="noStrike" cap="none">
                <a:solidFill>
                  <a:srgbClr val="88898B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0" marR="0" lvl="7" indent="0" algn="r" rtl="0">
              <a:spcBef>
                <a:spcPts val="0"/>
              </a:spcBef>
              <a:buNone/>
              <a:defRPr sz="1584" b="0" i="0" u="none" strike="noStrike" cap="none">
                <a:solidFill>
                  <a:srgbClr val="88898B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0" marR="0" lvl="8" indent="0" algn="r" rtl="0">
              <a:spcBef>
                <a:spcPts val="0"/>
              </a:spcBef>
              <a:buNone/>
              <a:defRPr sz="1584" b="0" i="0" u="none" strike="noStrike" cap="none">
                <a:solidFill>
                  <a:srgbClr val="88898B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  <p:sldLayoutId id="2147483795" r:id="rId21"/>
    <p:sldLayoutId id="2147483796" r:id="rId22"/>
    <p:sldLayoutId id="2147483797" r:id="rId23"/>
    <p:sldLayoutId id="2147483798" r:id="rId24"/>
    <p:sldLayoutId id="2147483799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1.xml"/><Relationship Id="rId5" Type="http://schemas.openxmlformats.org/officeDocument/2006/relationships/image" Target="../media/image28.png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2552"/>
            </a:gs>
            <a:gs pos="11000">
              <a:srgbClr val="142552"/>
            </a:gs>
            <a:gs pos="100000">
              <a:srgbClr val="17755E"/>
            </a:gs>
          </a:gsLst>
          <a:lin ang="0" scaled="0"/>
        </a:grad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"/>
          <p:cNvSpPr txBox="1"/>
          <p:nvPr/>
        </p:nvSpPr>
        <p:spPr>
          <a:xfrm>
            <a:off x="926316" y="3130599"/>
            <a:ext cx="6200020" cy="99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ADF Season 2025 –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GB" sz="36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Project Cards</a:t>
            </a:r>
            <a:endParaRPr/>
          </a:p>
        </p:txBody>
      </p:sp>
      <p:sp>
        <p:nvSpPr>
          <p:cNvPr id="896" name="Google Shape;896;p1"/>
          <p:cNvSpPr txBox="1"/>
          <p:nvPr/>
        </p:nvSpPr>
        <p:spPr>
          <a:xfrm>
            <a:off x="1777610" y="8048742"/>
            <a:ext cx="3241031" cy="40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28 January 2025 Rev 00</a:t>
            </a:r>
            <a:endParaRPr/>
          </a:p>
        </p:txBody>
      </p:sp>
      <p:sp>
        <p:nvSpPr>
          <p:cNvPr id="897" name="Google Shape;897;p1"/>
          <p:cNvSpPr/>
          <p:nvPr/>
        </p:nvSpPr>
        <p:spPr>
          <a:xfrm>
            <a:off x="926316" y="5260627"/>
            <a:ext cx="3660484" cy="492009"/>
          </a:xfrm>
          <a:prstGeom prst="rect">
            <a:avLst/>
          </a:prstGeom>
          <a:noFill/>
          <a:ln w="158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47" b="0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Highly Confidential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"/>
          <p:cNvSpPr txBox="1"/>
          <p:nvPr/>
        </p:nvSpPr>
        <p:spPr>
          <a:xfrm>
            <a:off x="323166" y="348750"/>
            <a:ext cx="12155268" cy="64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B2A"/>
              </a:buClr>
              <a:buSzPts val="2395"/>
              <a:buFont typeface="Arial"/>
              <a:buNone/>
            </a:pPr>
            <a:r>
              <a:rPr lang="en-GB" sz="2395" b="1" i="0" u="none" strike="noStrike" cap="none">
                <a:solidFill>
                  <a:srgbClr val="091B2A"/>
                </a:solidFill>
                <a:latin typeface="Tajawal"/>
                <a:ea typeface="Tajawal"/>
                <a:cs typeface="Tajawal"/>
                <a:sym typeface="Tajawal"/>
              </a:rPr>
              <a:t>ADF Projects Masterplan</a:t>
            </a:r>
            <a:endParaRPr/>
          </a:p>
        </p:txBody>
      </p:sp>
      <p:pic>
        <p:nvPicPr>
          <p:cNvPr id="904" name="Google Shape;904;p2"/>
          <p:cNvPicPr preferRelativeResize="0"/>
          <p:nvPr/>
        </p:nvPicPr>
        <p:blipFill rotWithShape="1">
          <a:blip r:embed="rId3">
            <a:alphaModFix amt="40000"/>
          </a:blip>
          <a:srcRect t="1476" r="14220" b="10636"/>
          <a:stretch/>
        </p:blipFill>
        <p:spPr>
          <a:xfrm>
            <a:off x="225595" y="1127537"/>
            <a:ext cx="12350410" cy="659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2" descr="A map of a city&#10;&#10;Description automatically generated"/>
          <p:cNvPicPr preferRelativeResize="0"/>
          <p:nvPr/>
        </p:nvPicPr>
        <p:blipFill rotWithShape="1">
          <a:blip r:embed="rId4">
            <a:alphaModFix amt="70000"/>
          </a:blip>
          <a:srcRect t="11416" b="6451"/>
          <a:stretch/>
        </p:blipFill>
        <p:spPr>
          <a:xfrm>
            <a:off x="882479" y="1116707"/>
            <a:ext cx="11271881" cy="6550873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2"/>
          <p:cNvSpPr/>
          <p:nvPr/>
        </p:nvSpPr>
        <p:spPr>
          <a:xfrm>
            <a:off x="6760674" y="5823909"/>
            <a:ext cx="834170" cy="352679"/>
          </a:xfrm>
          <a:custGeom>
            <a:avLst/>
            <a:gdLst/>
            <a:ahLst/>
            <a:cxnLst/>
            <a:rect l="l" t="t" r="r" b="b"/>
            <a:pathLst>
              <a:path w="5442442" h="2286000" extrusionOk="0">
                <a:moveTo>
                  <a:pt x="108707" y="363727"/>
                </a:moveTo>
                <a:lnTo>
                  <a:pt x="179325" y="353890"/>
                </a:lnTo>
                <a:lnTo>
                  <a:pt x="264386" y="350874"/>
                </a:lnTo>
                <a:lnTo>
                  <a:pt x="328181" y="372139"/>
                </a:lnTo>
                <a:lnTo>
                  <a:pt x="423874" y="414670"/>
                </a:lnTo>
                <a:lnTo>
                  <a:pt x="498302" y="446567"/>
                </a:lnTo>
                <a:lnTo>
                  <a:pt x="583363" y="478465"/>
                </a:lnTo>
                <a:lnTo>
                  <a:pt x="593995" y="372139"/>
                </a:lnTo>
                <a:lnTo>
                  <a:pt x="1157521" y="356904"/>
                </a:lnTo>
                <a:lnTo>
                  <a:pt x="1237979" y="350080"/>
                </a:lnTo>
                <a:lnTo>
                  <a:pt x="1346685" y="142825"/>
                </a:lnTo>
                <a:lnTo>
                  <a:pt x="2582283" y="776177"/>
                </a:lnTo>
                <a:lnTo>
                  <a:pt x="2699242" y="839972"/>
                </a:lnTo>
                <a:lnTo>
                  <a:pt x="3794395" y="244549"/>
                </a:lnTo>
                <a:lnTo>
                  <a:pt x="3794395" y="159488"/>
                </a:lnTo>
                <a:lnTo>
                  <a:pt x="5134097" y="0"/>
                </a:lnTo>
                <a:lnTo>
                  <a:pt x="5442442" y="1275907"/>
                </a:lnTo>
                <a:lnTo>
                  <a:pt x="3592377" y="2264735"/>
                </a:lnTo>
                <a:lnTo>
                  <a:pt x="2911893" y="2286000"/>
                </a:lnTo>
                <a:lnTo>
                  <a:pt x="1976228" y="1796902"/>
                </a:lnTo>
                <a:lnTo>
                  <a:pt x="2220777" y="1329070"/>
                </a:lnTo>
                <a:lnTo>
                  <a:pt x="1912432" y="1158949"/>
                </a:lnTo>
                <a:lnTo>
                  <a:pt x="1721046" y="1456660"/>
                </a:lnTo>
                <a:lnTo>
                  <a:pt x="1114990" y="1084521"/>
                </a:lnTo>
                <a:lnTo>
                  <a:pt x="338021" y="1031358"/>
                </a:lnTo>
                <a:lnTo>
                  <a:pt x="257404" y="950899"/>
                </a:lnTo>
                <a:cubicBezTo>
                  <a:pt x="220957" y="926354"/>
                  <a:pt x="186864" y="906889"/>
                  <a:pt x="160282" y="884090"/>
                </a:cubicBezTo>
                <a:cubicBezTo>
                  <a:pt x="133700" y="861291"/>
                  <a:pt x="118306" y="844760"/>
                  <a:pt x="97914" y="814105"/>
                </a:cubicBezTo>
                <a:cubicBezTo>
                  <a:pt x="77522" y="783450"/>
                  <a:pt x="54247" y="742058"/>
                  <a:pt x="37928" y="700162"/>
                </a:cubicBezTo>
                <a:cubicBezTo>
                  <a:pt x="21609" y="658266"/>
                  <a:pt x="5184" y="599680"/>
                  <a:pt x="0" y="562731"/>
                </a:cubicBezTo>
                <a:lnTo>
                  <a:pt x="13648" y="485289"/>
                </a:lnTo>
                <a:cubicBezTo>
                  <a:pt x="25788" y="455295"/>
                  <a:pt x="77101" y="387611"/>
                  <a:pt x="86490" y="375947"/>
                </a:cubicBezTo>
                <a:cubicBezTo>
                  <a:pt x="95879" y="364283"/>
                  <a:pt x="48191" y="422657"/>
                  <a:pt x="69985" y="415305"/>
                </a:cubicBezTo>
              </a:path>
            </a:pathLst>
          </a:custGeom>
          <a:solidFill>
            <a:srgbClr val="0070C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ajawal"/>
              <a:buNone/>
            </a:pPr>
            <a:endParaRPr sz="700" b="0" i="0" u="none" strike="noStrike" cap="none">
              <a:solidFill>
                <a:srgbClr val="FFFFFF"/>
              </a:solidFill>
              <a:highlight>
                <a:srgbClr val="FFFF00"/>
              </a:highlight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07" name="Google Shape;907;p2"/>
          <p:cNvSpPr/>
          <p:nvPr/>
        </p:nvSpPr>
        <p:spPr>
          <a:xfrm>
            <a:off x="6645210" y="3942688"/>
            <a:ext cx="451393" cy="485959"/>
          </a:xfrm>
          <a:custGeom>
            <a:avLst/>
            <a:gdLst/>
            <a:ahLst/>
            <a:cxnLst/>
            <a:rect l="l" t="t" r="r" b="b"/>
            <a:pathLst>
              <a:path w="1062799" h="1068341" extrusionOk="0">
                <a:moveTo>
                  <a:pt x="809585" y="205464"/>
                </a:moveTo>
                <a:cubicBezTo>
                  <a:pt x="881404" y="249368"/>
                  <a:pt x="1027397" y="263621"/>
                  <a:pt x="1056628" y="312709"/>
                </a:cubicBezTo>
                <a:cubicBezTo>
                  <a:pt x="1085859" y="361797"/>
                  <a:pt x="1002753" y="429596"/>
                  <a:pt x="984969" y="499991"/>
                </a:cubicBezTo>
                <a:cubicBezTo>
                  <a:pt x="967185" y="570386"/>
                  <a:pt x="945988" y="642649"/>
                  <a:pt x="949922" y="735077"/>
                </a:cubicBezTo>
                <a:cubicBezTo>
                  <a:pt x="953856" y="827505"/>
                  <a:pt x="1025552" y="1010204"/>
                  <a:pt x="1008571" y="1054559"/>
                </a:cubicBezTo>
                <a:cubicBezTo>
                  <a:pt x="991590" y="1098914"/>
                  <a:pt x="896843" y="1024015"/>
                  <a:pt x="848037" y="1001207"/>
                </a:cubicBezTo>
                <a:cubicBezTo>
                  <a:pt x="799231" y="978399"/>
                  <a:pt x="775788" y="947687"/>
                  <a:pt x="715735" y="917711"/>
                </a:cubicBezTo>
                <a:cubicBezTo>
                  <a:pt x="655682" y="887735"/>
                  <a:pt x="552427" y="843372"/>
                  <a:pt x="487719" y="821350"/>
                </a:cubicBezTo>
                <a:cubicBezTo>
                  <a:pt x="423011" y="799328"/>
                  <a:pt x="368602" y="801105"/>
                  <a:pt x="327485" y="785578"/>
                </a:cubicBezTo>
                <a:cubicBezTo>
                  <a:pt x="286368" y="770051"/>
                  <a:pt x="274614" y="762449"/>
                  <a:pt x="241016" y="728188"/>
                </a:cubicBezTo>
                <a:cubicBezTo>
                  <a:pt x="207418" y="693927"/>
                  <a:pt x="190219" y="646537"/>
                  <a:pt x="125894" y="580010"/>
                </a:cubicBezTo>
                <a:cubicBezTo>
                  <a:pt x="91446" y="504221"/>
                  <a:pt x="94795" y="438906"/>
                  <a:pt x="0" y="326876"/>
                </a:cubicBezTo>
                <a:cubicBezTo>
                  <a:pt x="99526" y="246011"/>
                  <a:pt x="294520" y="94361"/>
                  <a:pt x="382702" y="40393"/>
                </a:cubicBezTo>
                <a:cubicBezTo>
                  <a:pt x="470884" y="-13575"/>
                  <a:pt x="488588" y="1590"/>
                  <a:pt x="529090" y="3071"/>
                </a:cubicBezTo>
                <a:cubicBezTo>
                  <a:pt x="569592" y="4552"/>
                  <a:pt x="578966" y="15550"/>
                  <a:pt x="625715" y="49282"/>
                </a:cubicBezTo>
                <a:cubicBezTo>
                  <a:pt x="672464" y="83014"/>
                  <a:pt x="737766" y="161560"/>
                  <a:pt x="809585" y="205464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ajawal"/>
              <a:buNone/>
            </a:pPr>
            <a:endParaRPr sz="700" b="0" i="0" u="none" strike="noStrike" cap="none">
              <a:solidFill>
                <a:srgbClr val="FFFFFF"/>
              </a:solidFill>
              <a:highlight>
                <a:srgbClr val="FFFF00"/>
              </a:highlight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08" name="Google Shape;908;p2"/>
          <p:cNvSpPr/>
          <p:nvPr/>
        </p:nvSpPr>
        <p:spPr>
          <a:xfrm>
            <a:off x="6348439" y="4741803"/>
            <a:ext cx="682060" cy="701387"/>
          </a:xfrm>
          <a:custGeom>
            <a:avLst/>
            <a:gdLst/>
            <a:ahLst/>
            <a:cxnLst/>
            <a:rect l="l" t="t" r="r" b="b"/>
            <a:pathLst>
              <a:path w="673923" h="693019" extrusionOk="0">
                <a:moveTo>
                  <a:pt x="307547" y="30849"/>
                </a:moveTo>
                <a:cubicBezTo>
                  <a:pt x="314218" y="16995"/>
                  <a:pt x="354242" y="15456"/>
                  <a:pt x="372202" y="15456"/>
                </a:cubicBezTo>
                <a:cubicBezTo>
                  <a:pt x="390162" y="15456"/>
                  <a:pt x="392214" y="33415"/>
                  <a:pt x="415305" y="30849"/>
                </a:cubicBezTo>
                <a:cubicBezTo>
                  <a:pt x="438396" y="28283"/>
                  <a:pt x="487656" y="1088"/>
                  <a:pt x="510747" y="62"/>
                </a:cubicBezTo>
                <a:cubicBezTo>
                  <a:pt x="533838" y="-964"/>
                  <a:pt x="532299" y="10837"/>
                  <a:pt x="553850" y="24692"/>
                </a:cubicBezTo>
                <a:cubicBezTo>
                  <a:pt x="575402" y="38547"/>
                  <a:pt x="620044" y="70361"/>
                  <a:pt x="640056" y="83189"/>
                </a:cubicBezTo>
                <a:cubicBezTo>
                  <a:pt x="660068" y="96017"/>
                  <a:pt x="673923" y="96018"/>
                  <a:pt x="673923" y="101662"/>
                </a:cubicBezTo>
                <a:cubicBezTo>
                  <a:pt x="673923" y="107306"/>
                  <a:pt x="653397" y="109872"/>
                  <a:pt x="640056" y="117056"/>
                </a:cubicBezTo>
                <a:cubicBezTo>
                  <a:pt x="626715" y="124240"/>
                  <a:pt x="605677" y="132450"/>
                  <a:pt x="593875" y="144765"/>
                </a:cubicBezTo>
                <a:cubicBezTo>
                  <a:pt x="582073" y="157080"/>
                  <a:pt x="579507" y="179144"/>
                  <a:pt x="569244" y="190946"/>
                </a:cubicBezTo>
                <a:cubicBezTo>
                  <a:pt x="558981" y="202748"/>
                  <a:pt x="544101" y="210959"/>
                  <a:pt x="532299" y="215577"/>
                </a:cubicBezTo>
                <a:cubicBezTo>
                  <a:pt x="520497" y="220195"/>
                  <a:pt x="506642" y="217630"/>
                  <a:pt x="498432" y="218656"/>
                </a:cubicBezTo>
                <a:cubicBezTo>
                  <a:pt x="490222" y="219682"/>
                  <a:pt x="493814" y="220708"/>
                  <a:pt x="483038" y="221734"/>
                </a:cubicBezTo>
                <a:cubicBezTo>
                  <a:pt x="472262" y="222760"/>
                  <a:pt x="446606" y="222761"/>
                  <a:pt x="433778" y="224813"/>
                </a:cubicBezTo>
                <a:cubicBezTo>
                  <a:pt x="420950" y="226865"/>
                  <a:pt x="406582" y="228918"/>
                  <a:pt x="406069" y="234049"/>
                </a:cubicBezTo>
                <a:cubicBezTo>
                  <a:pt x="405556" y="239180"/>
                  <a:pt x="425055" y="245338"/>
                  <a:pt x="430699" y="255601"/>
                </a:cubicBezTo>
                <a:cubicBezTo>
                  <a:pt x="436343" y="265864"/>
                  <a:pt x="437883" y="284336"/>
                  <a:pt x="439935" y="295625"/>
                </a:cubicBezTo>
                <a:cubicBezTo>
                  <a:pt x="441987" y="306914"/>
                  <a:pt x="445067" y="314611"/>
                  <a:pt x="443014" y="323334"/>
                </a:cubicBezTo>
                <a:cubicBezTo>
                  <a:pt x="440961" y="332057"/>
                  <a:pt x="432238" y="341807"/>
                  <a:pt x="427620" y="347965"/>
                </a:cubicBezTo>
                <a:cubicBezTo>
                  <a:pt x="423002" y="354123"/>
                  <a:pt x="421463" y="355149"/>
                  <a:pt x="415305" y="360280"/>
                </a:cubicBezTo>
                <a:cubicBezTo>
                  <a:pt x="409148" y="365411"/>
                  <a:pt x="393241" y="373621"/>
                  <a:pt x="390675" y="378752"/>
                </a:cubicBezTo>
                <a:cubicBezTo>
                  <a:pt x="388109" y="383883"/>
                  <a:pt x="383491" y="388502"/>
                  <a:pt x="399911" y="391068"/>
                </a:cubicBezTo>
                <a:cubicBezTo>
                  <a:pt x="416331" y="393634"/>
                  <a:pt x="468158" y="386962"/>
                  <a:pt x="489196" y="394146"/>
                </a:cubicBezTo>
                <a:cubicBezTo>
                  <a:pt x="510234" y="401330"/>
                  <a:pt x="513826" y="418777"/>
                  <a:pt x="526141" y="434171"/>
                </a:cubicBezTo>
                <a:cubicBezTo>
                  <a:pt x="538456" y="449565"/>
                  <a:pt x="552311" y="469064"/>
                  <a:pt x="563087" y="486510"/>
                </a:cubicBezTo>
                <a:cubicBezTo>
                  <a:pt x="573863" y="503956"/>
                  <a:pt x="583612" y="523455"/>
                  <a:pt x="590796" y="538849"/>
                </a:cubicBezTo>
                <a:cubicBezTo>
                  <a:pt x="597980" y="554243"/>
                  <a:pt x="602598" y="568098"/>
                  <a:pt x="606190" y="578874"/>
                </a:cubicBezTo>
                <a:cubicBezTo>
                  <a:pt x="609782" y="589650"/>
                  <a:pt x="611834" y="595294"/>
                  <a:pt x="612347" y="603504"/>
                </a:cubicBezTo>
                <a:cubicBezTo>
                  <a:pt x="612860" y="611714"/>
                  <a:pt x="614913" y="618385"/>
                  <a:pt x="609269" y="628134"/>
                </a:cubicBezTo>
                <a:cubicBezTo>
                  <a:pt x="603625" y="637883"/>
                  <a:pt x="599006" y="653791"/>
                  <a:pt x="578481" y="662001"/>
                </a:cubicBezTo>
                <a:cubicBezTo>
                  <a:pt x="557956" y="670211"/>
                  <a:pt x="519984" y="673290"/>
                  <a:pt x="486117" y="677395"/>
                </a:cubicBezTo>
                <a:cubicBezTo>
                  <a:pt x="452250" y="681500"/>
                  <a:pt x="404529" y="684579"/>
                  <a:pt x="375281" y="686631"/>
                </a:cubicBezTo>
                <a:cubicBezTo>
                  <a:pt x="346033" y="688683"/>
                  <a:pt x="331664" y="689197"/>
                  <a:pt x="310626" y="689710"/>
                </a:cubicBezTo>
                <a:cubicBezTo>
                  <a:pt x="289588" y="690223"/>
                  <a:pt x="268549" y="696894"/>
                  <a:pt x="249050" y="689710"/>
                </a:cubicBezTo>
                <a:cubicBezTo>
                  <a:pt x="229551" y="682526"/>
                  <a:pt x="208513" y="663540"/>
                  <a:pt x="193632" y="646607"/>
                </a:cubicBezTo>
                <a:cubicBezTo>
                  <a:pt x="178751" y="629674"/>
                  <a:pt x="167975" y="605043"/>
                  <a:pt x="159765" y="588110"/>
                </a:cubicBezTo>
                <a:cubicBezTo>
                  <a:pt x="151555" y="571177"/>
                  <a:pt x="153095" y="554243"/>
                  <a:pt x="144372" y="545007"/>
                </a:cubicBezTo>
                <a:cubicBezTo>
                  <a:pt x="135649" y="535771"/>
                  <a:pt x="115123" y="533205"/>
                  <a:pt x="107426" y="532692"/>
                </a:cubicBezTo>
                <a:cubicBezTo>
                  <a:pt x="99729" y="532179"/>
                  <a:pt x="107939" y="547059"/>
                  <a:pt x="98190" y="541928"/>
                </a:cubicBezTo>
                <a:cubicBezTo>
                  <a:pt x="88441" y="536797"/>
                  <a:pt x="59705" y="510627"/>
                  <a:pt x="48929" y="501904"/>
                </a:cubicBezTo>
                <a:cubicBezTo>
                  <a:pt x="38153" y="493181"/>
                  <a:pt x="39692" y="493181"/>
                  <a:pt x="33535" y="489589"/>
                </a:cubicBezTo>
                <a:cubicBezTo>
                  <a:pt x="27377" y="485997"/>
                  <a:pt x="17115" y="487536"/>
                  <a:pt x="11984" y="480352"/>
                </a:cubicBezTo>
                <a:cubicBezTo>
                  <a:pt x="6853" y="473168"/>
                  <a:pt x="-5463" y="460340"/>
                  <a:pt x="2747" y="446486"/>
                </a:cubicBezTo>
                <a:cubicBezTo>
                  <a:pt x="10957" y="432632"/>
                  <a:pt x="41232" y="411080"/>
                  <a:pt x="61244" y="397225"/>
                </a:cubicBezTo>
                <a:cubicBezTo>
                  <a:pt x="81256" y="383371"/>
                  <a:pt x="99729" y="374135"/>
                  <a:pt x="122820" y="363359"/>
                </a:cubicBezTo>
                <a:cubicBezTo>
                  <a:pt x="145911" y="352583"/>
                  <a:pt x="179778" y="343347"/>
                  <a:pt x="199790" y="332571"/>
                </a:cubicBezTo>
                <a:cubicBezTo>
                  <a:pt x="219802" y="321795"/>
                  <a:pt x="227499" y="312559"/>
                  <a:pt x="242893" y="298704"/>
                </a:cubicBezTo>
                <a:cubicBezTo>
                  <a:pt x="258287" y="284849"/>
                  <a:pt x="278812" y="266376"/>
                  <a:pt x="292153" y="249443"/>
                </a:cubicBezTo>
                <a:cubicBezTo>
                  <a:pt x="305494" y="232510"/>
                  <a:pt x="316783" y="215063"/>
                  <a:pt x="322941" y="197104"/>
                </a:cubicBezTo>
                <a:cubicBezTo>
                  <a:pt x="329099" y="179145"/>
                  <a:pt x="327560" y="158106"/>
                  <a:pt x="329099" y="141686"/>
                </a:cubicBezTo>
                <a:cubicBezTo>
                  <a:pt x="330638" y="125266"/>
                  <a:pt x="331665" y="115516"/>
                  <a:pt x="332178" y="98583"/>
                </a:cubicBezTo>
                <a:cubicBezTo>
                  <a:pt x="332691" y="81650"/>
                  <a:pt x="300876" y="44703"/>
                  <a:pt x="307547" y="30849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ajawal"/>
              <a:buNone/>
            </a:pPr>
            <a:endParaRPr sz="7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09" name="Google Shape;909;p2"/>
          <p:cNvSpPr/>
          <p:nvPr/>
        </p:nvSpPr>
        <p:spPr>
          <a:xfrm>
            <a:off x="4593184" y="4979327"/>
            <a:ext cx="1826040" cy="474707"/>
          </a:xfrm>
          <a:custGeom>
            <a:avLst/>
            <a:gdLst/>
            <a:ahLst/>
            <a:cxnLst/>
            <a:rect l="l" t="t" r="r" b="b"/>
            <a:pathLst>
              <a:path w="8783332" h="2730640" extrusionOk="0">
                <a:moveTo>
                  <a:pt x="69699" y="918025"/>
                </a:moveTo>
                <a:cubicBezTo>
                  <a:pt x="222140" y="929999"/>
                  <a:pt x="385855" y="952186"/>
                  <a:pt x="527023" y="953946"/>
                </a:cubicBezTo>
                <a:cubicBezTo>
                  <a:pt x="668191" y="955706"/>
                  <a:pt x="762564" y="1020648"/>
                  <a:pt x="916706" y="928584"/>
                </a:cubicBezTo>
                <a:cubicBezTo>
                  <a:pt x="1070848" y="836520"/>
                  <a:pt x="1064226" y="786956"/>
                  <a:pt x="1117914" y="714142"/>
                </a:cubicBezTo>
                <a:cubicBezTo>
                  <a:pt x="1171602" y="641328"/>
                  <a:pt x="1184847" y="542501"/>
                  <a:pt x="1238834" y="491701"/>
                </a:cubicBezTo>
                <a:cubicBezTo>
                  <a:pt x="1292821" y="440901"/>
                  <a:pt x="1370150" y="434182"/>
                  <a:pt x="1441836" y="409343"/>
                </a:cubicBezTo>
                <a:cubicBezTo>
                  <a:pt x="1513522" y="384504"/>
                  <a:pt x="1602521" y="350605"/>
                  <a:pt x="1668948" y="342668"/>
                </a:cubicBezTo>
                <a:cubicBezTo>
                  <a:pt x="1735375" y="334731"/>
                  <a:pt x="1784985" y="358749"/>
                  <a:pt x="1840398" y="361718"/>
                </a:cubicBezTo>
                <a:cubicBezTo>
                  <a:pt x="1895811" y="364687"/>
                  <a:pt x="1942739" y="332831"/>
                  <a:pt x="2001427" y="360485"/>
                </a:cubicBezTo>
                <a:cubicBezTo>
                  <a:pt x="2060115" y="388139"/>
                  <a:pt x="2130823" y="466506"/>
                  <a:pt x="2192525" y="527644"/>
                </a:cubicBezTo>
                <a:cubicBezTo>
                  <a:pt x="2254227" y="588782"/>
                  <a:pt x="2301253" y="678691"/>
                  <a:pt x="2371637" y="727312"/>
                </a:cubicBezTo>
                <a:cubicBezTo>
                  <a:pt x="2442021" y="775933"/>
                  <a:pt x="2501394" y="796725"/>
                  <a:pt x="2614827" y="819368"/>
                </a:cubicBezTo>
                <a:cubicBezTo>
                  <a:pt x="2728260" y="842011"/>
                  <a:pt x="2950029" y="884826"/>
                  <a:pt x="3052236" y="863173"/>
                </a:cubicBezTo>
                <a:cubicBezTo>
                  <a:pt x="3154443" y="841520"/>
                  <a:pt x="3149465" y="755285"/>
                  <a:pt x="3228070" y="689451"/>
                </a:cubicBezTo>
                <a:cubicBezTo>
                  <a:pt x="3306675" y="623617"/>
                  <a:pt x="3429955" y="458360"/>
                  <a:pt x="3523866" y="468169"/>
                </a:cubicBezTo>
                <a:cubicBezTo>
                  <a:pt x="3617777" y="477978"/>
                  <a:pt x="3715781" y="670458"/>
                  <a:pt x="3791535" y="748306"/>
                </a:cubicBezTo>
                <a:cubicBezTo>
                  <a:pt x="3867289" y="826154"/>
                  <a:pt x="3913312" y="872024"/>
                  <a:pt x="3978391" y="935256"/>
                </a:cubicBezTo>
                <a:cubicBezTo>
                  <a:pt x="4043471" y="998488"/>
                  <a:pt x="4110687" y="1092465"/>
                  <a:pt x="4182012" y="1127697"/>
                </a:cubicBezTo>
                <a:cubicBezTo>
                  <a:pt x="4253337" y="1162929"/>
                  <a:pt x="4345385" y="1149219"/>
                  <a:pt x="4406339" y="1146650"/>
                </a:cubicBezTo>
                <a:cubicBezTo>
                  <a:pt x="4467293" y="1144081"/>
                  <a:pt x="4477897" y="1138708"/>
                  <a:pt x="4547735" y="1112281"/>
                </a:cubicBezTo>
                <a:cubicBezTo>
                  <a:pt x="4617573" y="1085854"/>
                  <a:pt x="4744778" y="1022449"/>
                  <a:pt x="4825368" y="988088"/>
                </a:cubicBezTo>
                <a:cubicBezTo>
                  <a:pt x="4905958" y="953727"/>
                  <a:pt x="4966795" y="924786"/>
                  <a:pt x="5031275" y="906116"/>
                </a:cubicBezTo>
                <a:cubicBezTo>
                  <a:pt x="5095755" y="887446"/>
                  <a:pt x="5153520" y="889381"/>
                  <a:pt x="5212248" y="876068"/>
                </a:cubicBezTo>
                <a:cubicBezTo>
                  <a:pt x="5270976" y="862755"/>
                  <a:pt x="5313794" y="840525"/>
                  <a:pt x="5383644" y="826238"/>
                </a:cubicBezTo>
                <a:cubicBezTo>
                  <a:pt x="5453494" y="811951"/>
                  <a:pt x="5558314" y="805106"/>
                  <a:pt x="5631348" y="790343"/>
                </a:cubicBezTo>
                <a:cubicBezTo>
                  <a:pt x="5704382" y="775580"/>
                  <a:pt x="5765679" y="741030"/>
                  <a:pt x="5821848" y="737659"/>
                </a:cubicBezTo>
                <a:cubicBezTo>
                  <a:pt x="5878017" y="734288"/>
                  <a:pt x="5923555" y="786089"/>
                  <a:pt x="5968364" y="770117"/>
                </a:cubicBezTo>
                <a:cubicBezTo>
                  <a:pt x="6013173" y="754145"/>
                  <a:pt x="6045769" y="684027"/>
                  <a:pt x="6090704" y="641825"/>
                </a:cubicBezTo>
                <a:cubicBezTo>
                  <a:pt x="6135639" y="599623"/>
                  <a:pt x="6195966" y="545380"/>
                  <a:pt x="6237973" y="516903"/>
                </a:cubicBezTo>
                <a:cubicBezTo>
                  <a:pt x="6279980" y="488426"/>
                  <a:pt x="6295370" y="495520"/>
                  <a:pt x="6342747" y="470962"/>
                </a:cubicBezTo>
                <a:cubicBezTo>
                  <a:pt x="6390124" y="446404"/>
                  <a:pt x="6449159" y="408873"/>
                  <a:pt x="6522234" y="369556"/>
                </a:cubicBezTo>
                <a:cubicBezTo>
                  <a:pt x="6595309" y="330239"/>
                  <a:pt x="6701075" y="253087"/>
                  <a:pt x="6781195" y="235063"/>
                </a:cubicBezTo>
                <a:cubicBezTo>
                  <a:pt x="6861315" y="217039"/>
                  <a:pt x="6923866" y="269315"/>
                  <a:pt x="7002951" y="261413"/>
                </a:cubicBezTo>
                <a:lnTo>
                  <a:pt x="7424474" y="212883"/>
                </a:lnTo>
                <a:cubicBezTo>
                  <a:pt x="7540438" y="196385"/>
                  <a:pt x="8059905" y="-55065"/>
                  <a:pt x="7972989" y="11050"/>
                </a:cubicBezTo>
                <a:cubicBezTo>
                  <a:pt x="7886073" y="77165"/>
                  <a:pt x="7369390" y="516162"/>
                  <a:pt x="7219429" y="584343"/>
                </a:cubicBezTo>
                <a:cubicBezTo>
                  <a:pt x="7295629" y="571643"/>
                  <a:pt x="6908928" y="525135"/>
                  <a:pt x="6798969" y="571511"/>
                </a:cubicBezTo>
                <a:cubicBezTo>
                  <a:pt x="6689010" y="617887"/>
                  <a:pt x="6615205" y="753607"/>
                  <a:pt x="6559672" y="862597"/>
                </a:cubicBezTo>
                <a:cubicBezTo>
                  <a:pt x="6504139" y="971587"/>
                  <a:pt x="6420178" y="1146097"/>
                  <a:pt x="6465770" y="1225453"/>
                </a:cubicBezTo>
                <a:cubicBezTo>
                  <a:pt x="6511362" y="1304809"/>
                  <a:pt x="6718112" y="1334056"/>
                  <a:pt x="6833226" y="1338732"/>
                </a:cubicBezTo>
                <a:cubicBezTo>
                  <a:pt x="6948340" y="1343408"/>
                  <a:pt x="7038892" y="1256841"/>
                  <a:pt x="7156455" y="1253507"/>
                </a:cubicBezTo>
                <a:cubicBezTo>
                  <a:pt x="7274018" y="1250173"/>
                  <a:pt x="7434732" y="1269246"/>
                  <a:pt x="7538607" y="1318728"/>
                </a:cubicBezTo>
                <a:cubicBezTo>
                  <a:pt x="7642482" y="1368210"/>
                  <a:pt x="7708399" y="1481254"/>
                  <a:pt x="7779706" y="1550398"/>
                </a:cubicBezTo>
                <a:cubicBezTo>
                  <a:pt x="7851013" y="1619543"/>
                  <a:pt x="7910467" y="1679271"/>
                  <a:pt x="7966447" y="1733595"/>
                </a:cubicBezTo>
                <a:cubicBezTo>
                  <a:pt x="8022427" y="1787919"/>
                  <a:pt x="7979487" y="1797271"/>
                  <a:pt x="8115586" y="1876343"/>
                </a:cubicBezTo>
                <a:cubicBezTo>
                  <a:pt x="8251685" y="1955415"/>
                  <a:pt x="8797697" y="2150232"/>
                  <a:pt x="8783043" y="2208028"/>
                </a:cubicBezTo>
                <a:cubicBezTo>
                  <a:pt x="8768389" y="2265824"/>
                  <a:pt x="8220231" y="2271406"/>
                  <a:pt x="8027659" y="2223121"/>
                </a:cubicBezTo>
                <a:cubicBezTo>
                  <a:pt x="7835087" y="2174837"/>
                  <a:pt x="7775246" y="1984996"/>
                  <a:pt x="7627609" y="1918321"/>
                </a:cubicBezTo>
                <a:cubicBezTo>
                  <a:pt x="7479972" y="1851646"/>
                  <a:pt x="7346026" y="1849117"/>
                  <a:pt x="7141834" y="1823071"/>
                </a:cubicBezTo>
                <a:cubicBezTo>
                  <a:pt x="6937642" y="1797025"/>
                  <a:pt x="6573057" y="1948390"/>
                  <a:pt x="6402453" y="1762045"/>
                </a:cubicBezTo>
                <a:cubicBezTo>
                  <a:pt x="6231849" y="1575700"/>
                  <a:pt x="6086741" y="1733525"/>
                  <a:pt x="5951209" y="1746871"/>
                </a:cubicBezTo>
                <a:cubicBezTo>
                  <a:pt x="5815677" y="1760217"/>
                  <a:pt x="5689482" y="1795582"/>
                  <a:pt x="5589259" y="1842121"/>
                </a:cubicBezTo>
                <a:cubicBezTo>
                  <a:pt x="5489036" y="1888660"/>
                  <a:pt x="5454432" y="1977729"/>
                  <a:pt x="5349868" y="2026106"/>
                </a:cubicBezTo>
                <a:cubicBezTo>
                  <a:pt x="5245304" y="2074483"/>
                  <a:pt x="5061254" y="2090860"/>
                  <a:pt x="4961875" y="2132386"/>
                </a:cubicBezTo>
                <a:cubicBezTo>
                  <a:pt x="4862496" y="2173912"/>
                  <a:pt x="4823652" y="2241089"/>
                  <a:pt x="4753591" y="2275261"/>
                </a:cubicBezTo>
                <a:cubicBezTo>
                  <a:pt x="4683530" y="2309433"/>
                  <a:pt x="4605307" y="2343209"/>
                  <a:pt x="4541509" y="2337421"/>
                </a:cubicBezTo>
                <a:cubicBezTo>
                  <a:pt x="4477711" y="2331633"/>
                  <a:pt x="4413132" y="2221813"/>
                  <a:pt x="4370802" y="2240530"/>
                </a:cubicBezTo>
                <a:cubicBezTo>
                  <a:pt x="4328472" y="2259247"/>
                  <a:pt x="4381316" y="2377257"/>
                  <a:pt x="4287530" y="2449721"/>
                </a:cubicBezTo>
                <a:cubicBezTo>
                  <a:pt x="4193744" y="2522185"/>
                  <a:pt x="3968955" y="2630862"/>
                  <a:pt x="3808085" y="2675312"/>
                </a:cubicBezTo>
                <a:cubicBezTo>
                  <a:pt x="3647215" y="2719762"/>
                  <a:pt x="3415995" y="2749753"/>
                  <a:pt x="3322308" y="2716421"/>
                </a:cubicBezTo>
                <a:cubicBezTo>
                  <a:pt x="3228621" y="2683089"/>
                  <a:pt x="3288962" y="2587036"/>
                  <a:pt x="3245964" y="2475317"/>
                </a:cubicBezTo>
                <a:cubicBezTo>
                  <a:pt x="3202966" y="2363598"/>
                  <a:pt x="3183855" y="2166755"/>
                  <a:pt x="3064321" y="2046106"/>
                </a:cubicBezTo>
                <a:cubicBezTo>
                  <a:pt x="2944787" y="1925457"/>
                  <a:pt x="2666737" y="1830699"/>
                  <a:pt x="2528760" y="1751421"/>
                </a:cubicBezTo>
                <a:cubicBezTo>
                  <a:pt x="2390783" y="1672143"/>
                  <a:pt x="2343058" y="1605362"/>
                  <a:pt x="2236459" y="1570436"/>
                </a:cubicBezTo>
                <a:cubicBezTo>
                  <a:pt x="2129860" y="1535510"/>
                  <a:pt x="1992107" y="1558583"/>
                  <a:pt x="1889167" y="1541865"/>
                </a:cubicBezTo>
                <a:cubicBezTo>
                  <a:pt x="1786227" y="1525148"/>
                  <a:pt x="1727216" y="1490791"/>
                  <a:pt x="1618821" y="1470131"/>
                </a:cubicBezTo>
                <a:cubicBezTo>
                  <a:pt x="1510426" y="1449471"/>
                  <a:pt x="1357427" y="1426744"/>
                  <a:pt x="1238799" y="1417905"/>
                </a:cubicBezTo>
                <a:cubicBezTo>
                  <a:pt x="1120171" y="1409066"/>
                  <a:pt x="983653" y="1422960"/>
                  <a:pt x="907052" y="1417095"/>
                </a:cubicBezTo>
                <a:cubicBezTo>
                  <a:pt x="830451" y="1411230"/>
                  <a:pt x="922728" y="1386488"/>
                  <a:pt x="779189" y="1382713"/>
                </a:cubicBezTo>
                <a:cubicBezTo>
                  <a:pt x="635651" y="1378938"/>
                  <a:pt x="164069" y="1471894"/>
                  <a:pt x="45821" y="1394446"/>
                </a:cubicBezTo>
                <a:cubicBezTo>
                  <a:pt x="-72427" y="1316998"/>
                  <a:pt x="76322" y="912368"/>
                  <a:pt x="69699" y="918025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ajawal"/>
              <a:buNone/>
            </a:pPr>
            <a:endParaRPr sz="7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10" name="Google Shape;910;p2"/>
          <p:cNvSpPr/>
          <p:nvPr/>
        </p:nvSpPr>
        <p:spPr>
          <a:xfrm>
            <a:off x="5919068" y="4781861"/>
            <a:ext cx="764090" cy="580128"/>
          </a:xfrm>
          <a:custGeom>
            <a:avLst/>
            <a:gdLst/>
            <a:ahLst/>
            <a:cxnLst/>
            <a:rect l="l" t="t" r="r" b="b"/>
            <a:pathLst>
              <a:path w="912616" h="694271" extrusionOk="0">
                <a:moveTo>
                  <a:pt x="288" y="455539"/>
                </a:moveTo>
                <a:cubicBezTo>
                  <a:pt x="3348" y="442686"/>
                  <a:pt x="48027" y="422489"/>
                  <a:pt x="48027" y="422489"/>
                </a:cubicBezTo>
                <a:cubicBezTo>
                  <a:pt x="57820" y="412696"/>
                  <a:pt x="59044" y="396783"/>
                  <a:pt x="59044" y="396783"/>
                </a:cubicBezTo>
                <a:cubicBezTo>
                  <a:pt x="63940" y="387602"/>
                  <a:pt x="69449" y="374749"/>
                  <a:pt x="77406" y="367404"/>
                </a:cubicBezTo>
                <a:cubicBezTo>
                  <a:pt x="85363" y="360059"/>
                  <a:pt x="96991" y="353939"/>
                  <a:pt x="106784" y="352715"/>
                </a:cubicBezTo>
                <a:cubicBezTo>
                  <a:pt x="116577" y="351491"/>
                  <a:pt x="125145" y="358224"/>
                  <a:pt x="136162" y="360060"/>
                </a:cubicBezTo>
                <a:cubicBezTo>
                  <a:pt x="147179" y="361896"/>
                  <a:pt x="160644" y="366792"/>
                  <a:pt x="172885" y="363732"/>
                </a:cubicBezTo>
                <a:cubicBezTo>
                  <a:pt x="185126" y="360672"/>
                  <a:pt x="198591" y="345370"/>
                  <a:pt x="209608" y="341698"/>
                </a:cubicBezTo>
                <a:cubicBezTo>
                  <a:pt x="220625" y="338026"/>
                  <a:pt x="228581" y="347206"/>
                  <a:pt x="238986" y="341698"/>
                </a:cubicBezTo>
                <a:cubicBezTo>
                  <a:pt x="249391" y="336190"/>
                  <a:pt x="261632" y="317217"/>
                  <a:pt x="272037" y="308648"/>
                </a:cubicBezTo>
                <a:cubicBezTo>
                  <a:pt x="282442" y="300079"/>
                  <a:pt x="292234" y="294570"/>
                  <a:pt x="301415" y="290286"/>
                </a:cubicBezTo>
                <a:cubicBezTo>
                  <a:pt x="310596" y="286002"/>
                  <a:pt x="327121" y="282942"/>
                  <a:pt x="327121" y="282942"/>
                </a:cubicBezTo>
                <a:cubicBezTo>
                  <a:pt x="333854" y="281718"/>
                  <a:pt x="335078" y="287226"/>
                  <a:pt x="341811" y="282942"/>
                </a:cubicBezTo>
                <a:cubicBezTo>
                  <a:pt x="348544" y="278658"/>
                  <a:pt x="358948" y="267641"/>
                  <a:pt x="367517" y="257236"/>
                </a:cubicBezTo>
                <a:cubicBezTo>
                  <a:pt x="376086" y="246831"/>
                  <a:pt x="383986" y="229763"/>
                  <a:pt x="393223" y="220513"/>
                </a:cubicBezTo>
                <a:cubicBezTo>
                  <a:pt x="402460" y="211263"/>
                  <a:pt x="415540" y="208467"/>
                  <a:pt x="422941" y="201735"/>
                </a:cubicBezTo>
                <a:cubicBezTo>
                  <a:pt x="430343" y="195003"/>
                  <a:pt x="430956" y="186783"/>
                  <a:pt x="437632" y="180120"/>
                </a:cubicBezTo>
                <a:cubicBezTo>
                  <a:pt x="444308" y="173457"/>
                  <a:pt x="453872" y="167877"/>
                  <a:pt x="462996" y="161756"/>
                </a:cubicBezTo>
                <a:cubicBezTo>
                  <a:pt x="472120" y="155635"/>
                  <a:pt x="472789" y="153327"/>
                  <a:pt x="492374" y="143395"/>
                </a:cubicBezTo>
                <a:cubicBezTo>
                  <a:pt x="511959" y="133463"/>
                  <a:pt x="554445" y="115908"/>
                  <a:pt x="580508" y="102164"/>
                </a:cubicBezTo>
                <a:cubicBezTo>
                  <a:pt x="606571" y="88420"/>
                  <a:pt x="624880" y="73647"/>
                  <a:pt x="648750" y="60933"/>
                </a:cubicBezTo>
                <a:cubicBezTo>
                  <a:pt x="672620" y="48219"/>
                  <a:pt x="702052" y="34046"/>
                  <a:pt x="723729" y="25881"/>
                </a:cubicBezTo>
                <a:cubicBezTo>
                  <a:pt x="745406" y="17716"/>
                  <a:pt x="756167" y="15616"/>
                  <a:pt x="778813" y="11944"/>
                </a:cubicBezTo>
                <a:cubicBezTo>
                  <a:pt x="801459" y="8272"/>
                  <a:pt x="840018" y="5197"/>
                  <a:pt x="859603" y="3848"/>
                </a:cubicBezTo>
                <a:cubicBezTo>
                  <a:pt x="879189" y="2499"/>
                  <a:pt x="887540" y="-4093"/>
                  <a:pt x="896326" y="3848"/>
                </a:cubicBezTo>
                <a:cubicBezTo>
                  <a:pt x="905112" y="11789"/>
                  <a:pt x="910620" y="39435"/>
                  <a:pt x="912321" y="51493"/>
                </a:cubicBezTo>
                <a:cubicBezTo>
                  <a:pt x="914022" y="63551"/>
                  <a:pt x="907889" y="64305"/>
                  <a:pt x="906530" y="76195"/>
                </a:cubicBezTo>
                <a:cubicBezTo>
                  <a:pt x="905171" y="88085"/>
                  <a:pt x="906353" y="106891"/>
                  <a:pt x="904164" y="122836"/>
                </a:cubicBezTo>
                <a:cubicBezTo>
                  <a:pt x="901975" y="138781"/>
                  <a:pt x="898222" y="155880"/>
                  <a:pt x="893394" y="171863"/>
                </a:cubicBezTo>
                <a:cubicBezTo>
                  <a:pt x="888566" y="187846"/>
                  <a:pt x="885907" y="200359"/>
                  <a:pt x="875193" y="218735"/>
                </a:cubicBezTo>
                <a:cubicBezTo>
                  <a:pt x="864479" y="237111"/>
                  <a:pt x="847985" y="262383"/>
                  <a:pt x="829112" y="282118"/>
                </a:cubicBezTo>
                <a:cubicBezTo>
                  <a:pt x="810239" y="301853"/>
                  <a:pt x="784795" y="322559"/>
                  <a:pt x="761955" y="337146"/>
                </a:cubicBezTo>
                <a:cubicBezTo>
                  <a:pt x="739115" y="351733"/>
                  <a:pt x="711815" y="360736"/>
                  <a:pt x="692073" y="369639"/>
                </a:cubicBezTo>
                <a:cubicBezTo>
                  <a:pt x="672331" y="378543"/>
                  <a:pt x="664567" y="377992"/>
                  <a:pt x="643504" y="390567"/>
                </a:cubicBezTo>
                <a:cubicBezTo>
                  <a:pt x="622441" y="403142"/>
                  <a:pt x="586828" y="429125"/>
                  <a:pt x="565697" y="445087"/>
                </a:cubicBezTo>
                <a:cubicBezTo>
                  <a:pt x="544566" y="461050"/>
                  <a:pt x="524040" y="467463"/>
                  <a:pt x="516716" y="486342"/>
                </a:cubicBezTo>
                <a:cubicBezTo>
                  <a:pt x="509392" y="505221"/>
                  <a:pt x="516017" y="537179"/>
                  <a:pt x="521753" y="558363"/>
                </a:cubicBezTo>
                <a:cubicBezTo>
                  <a:pt x="527489" y="579547"/>
                  <a:pt x="541338" y="598759"/>
                  <a:pt x="551131" y="613448"/>
                </a:cubicBezTo>
                <a:cubicBezTo>
                  <a:pt x="560924" y="628137"/>
                  <a:pt x="573777" y="635481"/>
                  <a:pt x="580509" y="646498"/>
                </a:cubicBezTo>
                <a:cubicBezTo>
                  <a:pt x="587241" y="657515"/>
                  <a:pt x="593362" y="671592"/>
                  <a:pt x="591526" y="679549"/>
                </a:cubicBezTo>
                <a:cubicBezTo>
                  <a:pt x="589690" y="687506"/>
                  <a:pt x="583008" y="693626"/>
                  <a:pt x="569492" y="694238"/>
                </a:cubicBezTo>
                <a:cubicBezTo>
                  <a:pt x="555976" y="694850"/>
                  <a:pt x="527696" y="686990"/>
                  <a:pt x="510432" y="683221"/>
                </a:cubicBezTo>
                <a:cubicBezTo>
                  <a:pt x="493168" y="679452"/>
                  <a:pt x="481771" y="681416"/>
                  <a:pt x="465908" y="671623"/>
                </a:cubicBezTo>
                <a:cubicBezTo>
                  <a:pt x="450045" y="661830"/>
                  <a:pt x="426146" y="636609"/>
                  <a:pt x="415256" y="624465"/>
                </a:cubicBezTo>
                <a:cubicBezTo>
                  <a:pt x="404366" y="612321"/>
                  <a:pt x="407759" y="606764"/>
                  <a:pt x="400567" y="598759"/>
                </a:cubicBezTo>
                <a:cubicBezTo>
                  <a:pt x="393375" y="590754"/>
                  <a:pt x="378835" y="583167"/>
                  <a:pt x="372103" y="576434"/>
                </a:cubicBezTo>
                <a:cubicBezTo>
                  <a:pt x="365371" y="569701"/>
                  <a:pt x="367057" y="561375"/>
                  <a:pt x="360172" y="558363"/>
                </a:cubicBezTo>
                <a:cubicBezTo>
                  <a:pt x="353287" y="555351"/>
                  <a:pt x="337526" y="560199"/>
                  <a:pt x="330794" y="558363"/>
                </a:cubicBezTo>
                <a:cubicBezTo>
                  <a:pt x="324062" y="556527"/>
                  <a:pt x="322837" y="553467"/>
                  <a:pt x="319777" y="547346"/>
                </a:cubicBezTo>
                <a:cubicBezTo>
                  <a:pt x="316717" y="541226"/>
                  <a:pt x="314268" y="527760"/>
                  <a:pt x="312432" y="521640"/>
                </a:cubicBezTo>
                <a:cubicBezTo>
                  <a:pt x="310596" y="515520"/>
                  <a:pt x="314268" y="514296"/>
                  <a:pt x="308760" y="510624"/>
                </a:cubicBezTo>
                <a:cubicBezTo>
                  <a:pt x="303252" y="506952"/>
                  <a:pt x="291011" y="501443"/>
                  <a:pt x="279382" y="499607"/>
                </a:cubicBezTo>
                <a:cubicBezTo>
                  <a:pt x="267753" y="497771"/>
                  <a:pt x="238986" y="499607"/>
                  <a:pt x="238986" y="499607"/>
                </a:cubicBezTo>
                <a:cubicBezTo>
                  <a:pt x="225521" y="499607"/>
                  <a:pt x="213280" y="497868"/>
                  <a:pt x="198591" y="499607"/>
                </a:cubicBezTo>
                <a:cubicBezTo>
                  <a:pt x="183902" y="501346"/>
                  <a:pt x="164928" y="508206"/>
                  <a:pt x="150851" y="510042"/>
                </a:cubicBezTo>
                <a:cubicBezTo>
                  <a:pt x="136774" y="511878"/>
                  <a:pt x="128819" y="510527"/>
                  <a:pt x="114130" y="510624"/>
                </a:cubicBezTo>
                <a:cubicBezTo>
                  <a:pt x="99441" y="510721"/>
                  <a:pt x="72509" y="513072"/>
                  <a:pt x="62716" y="510624"/>
                </a:cubicBezTo>
                <a:cubicBezTo>
                  <a:pt x="52923" y="508176"/>
                  <a:pt x="40071" y="508788"/>
                  <a:pt x="29666" y="499607"/>
                </a:cubicBezTo>
                <a:cubicBezTo>
                  <a:pt x="19261" y="490426"/>
                  <a:pt x="-2772" y="468392"/>
                  <a:pt x="288" y="455539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ajawal"/>
              <a:buNone/>
            </a:pPr>
            <a:endParaRPr sz="7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11" name="Google Shape;911;p2"/>
          <p:cNvSpPr/>
          <p:nvPr/>
        </p:nvSpPr>
        <p:spPr>
          <a:xfrm>
            <a:off x="6358176" y="4980274"/>
            <a:ext cx="110806" cy="1108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5</a:t>
            </a:r>
            <a:endParaRPr/>
          </a:p>
        </p:txBody>
      </p:sp>
      <p:sp>
        <p:nvSpPr>
          <p:cNvPr id="912" name="Google Shape;912;p2"/>
          <p:cNvSpPr/>
          <p:nvPr/>
        </p:nvSpPr>
        <p:spPr>
          <a:xfrm>
            <a:off x="5573891" y="5165678"/>
            <a:ext cx="110806" cy="1108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5</a:t>
            </a:r>
            <a:endParaRPr/>
          </a:p>
        </p:txBody>
      </p:sp>
      <p:sp>
        <p:nvSpPr>
          <p:cNvPr id="913" name="Google Shape;913;p2"/>
          <p:cNvSpPr/>
          <p:nvPr/>
        </p:nvSpPr>
        <p:spPr>
          <a:xfrm>
            <a:off x="6646915" y="5216680"/>
            <a:ext cx="110806" cy="1108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5</a:t>
            </a:r>
            <a:endParaRPr/>
          </a:p>
        </p:txBody>
      </p:sp>
      <p:sp>
        <p:nvSpPr>
          <p:cNvPr id="914" name="Google Shape;914;p2"/>
          <p:cNvSpPr/>
          <p:nvPr/>
        </p:nvSpPr>
        <p:spPr>
          <a:xfrm>
            <a:off x="6986295" y="6019846"/>
            <a:ext cx="670407" cy="679706"/>
          </a:xfrm>
          <a:custGeom>
            <a:avLst/>
            <a:gdLst/>
            <a:ahLst/>
            <a:cxnLst/>
            <a:rect l="l" t="t" r="r" b="b"/>
            <a:pathLst>
              <a:path w="4778986" h="4353636" extrusionOk="0">
                <a:moveTo>
                  <a:pt x="15355" y="1828800"/>
                </a:moveTo>
                <a:lnTo>
                  <a:pt x="15355" y="1828800"/>
                </a:lnTo>
                <a:cubicBezTo>
                  <a:pt x="13080" y="1640006"/>
                  <a:pt x="12773" y="1451178"/>
                  <a:pt x="8531" y="1262418"/>
                </a:cubicBezTo>
                <a:cubicBezTo>
                  <a:pt x="7628" y="1222216"/>
                  <a:pt x="-10206" y="1215867"/>
                  <a:pt x="8531" y="1173708"/>
                </a:cubicBezTo>
                <a:cubicBezTo>
                  <a:pt x="10884" y="1168413"/>
                  <a:pt x="35528" y="1156797"/>
                  <a:pt x="42650" y="1153236"/>
                </a:cubicBezTo>
                <a:lnTo>
                  <a:pt x="2233116" y="1125941"/>
                </a:lnTo>
                <a:lnTo>
                  <a:pt x="4212041" y="0"/>
                </a:lnTo>
                <a:lnTo>
                  <a:pt x="4778986" y="3415177"/>
                </a:lnTo>
                <a:lnTo>
                  <a:pt x="3086101" y="3227696"/>
                </a:lnTo>
                <a:lnTo>
                  <a:pt x="2712354" y="3594216"/>
                </a:lnTo>
                <a:lnTo>
                  <a:pt x="2484034" y="3853180"/>
                </a:lnTo>
                <a:cubicBezTo>
                  <a:pt x="2432595" y="3979749"/>
                  <a:pt x="2421055" y="4049973"/>
                  <a:pt x="2403713" y="4353636"/>
                </a:cubicBezTo>
                <a:lnTo>
                  <a:pt x="1373307" y="4210335"/>
                </a:lnTo>
                <a:lnTo>
                  <a:pt x="1421074" y="3903260"/>
                </a:lnTo>
                <a:cubicBezTo>
                  <a:pt x="1580298" y="3780430"/>
                  <a:pt x="2105810" y="3635183"/>
                  <a:pt x="2328650" y="3473356"/>
                </a:cubicBezTo>
                <a:cubicBezTo>
                  <a:pt x="2551490" y="3311530"/>
                  <a:pt x="2673057" y="3150125"/>
                  <a:pt x="2758114" y="2932301"/>
                </a:cubicBezTo>
                <a:cubicBezTo>
                  <a:pt x="2843171" y="2714477"/>
                  <a:pt x="2914934" y="2328776"/>
                  <a:pt x="2838994" y="2166410"/>
                </a:cubicBezTo>
                <a:cubicBezTo>
                  <a:pt x="2763054" y="2004044"/>
                  <a:pt x="2512637" y="2011289"/>
                  <a:pt x="2302475" y="1958105"/>
                </a:cubicBezTo>
                <a:cubicBezTo>
                  <a:pt x="2092313" y="1904921"/>
                  <a:pt x="1964282" y="1937555"/>
                  <a:pt x="1578023" y="1847303"/>
                </a:cubicBezTo>
                <a:lnTo>
                  <a:pt x="15355" y="1828800"/>
                </a:lnTo>
                <a:close/>
              </a:path>
            </a:pathLst>
          </a:custGeom>
          <a:solidFill>
            <a:srgbClr val="0070C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ajawal"/>
              <a:buNone/>
            </a:pPr>
            <a:endParaRPr sz="7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15" name="Google Shape;915;p2"/>
          <p:cNvSpPr/>
          <p:nvPr/>
        </p:nvSpPr>
        <p:spPr>
          <a:xfrm>
            <a:off x="6846934" y="4132603"/>
            <a:ext cx="110806" cy="1108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7</a:t>
            </a:r>
            <a:endParaRPr/>
          </a:p>
        </p:txBody>
      </p:sp>
      <p:sp>
        <p:nvSpPr>
          <p:cNvPr id="916" name="Google Shape;916;p2"/>
          <p:cNvSpPr/>
          <p:nvPr/>
        </p:nvSpPr>
        <p:spPr>
          <a:xfrm>
            <a:off x="6995594" y="3049734"/>
            <a:ext cx="349572" cy="586053"/>
          </a:xfrm>
          <a:custGeom>
            <a:avLst/>
            <a:gdLst/>
            <a:ahLst/>
            <a:cxnLst/>
            <a:rect l="l" t="t" r="r" b="b"/>
            <a:pathLst>
              <a:path w="822716" h="1334990" extrusionOk="0">
                <a:moveTo>
                  <a:pt x="0" y="246491"/>
                </a:moveTo>
                <a:lnTo>
                  <a:pt x="7951" y="532738"/>
                </a:lnTo>
                <a:lnTo>
                  <a:pt x="38489" y="706399"/>
                </a:lnTo>
                <a:cubicBezTo>
                  <a:pt x="47692" y="757959"/>
                  <a:pt x="69594" y="792584"/>
                  <a:pt x="66097" y="861078"/>
                </a:cubicBezTo>
                <a:cubicBezTo>
                  <a:pt x="69195" y="964009"/>
                  <a:pt x="110392" y="1058474"/>
                  <a:pt x="126191" y="1157172"/>
                </a:cubicBezTo>
                <a:cubicBezTo>
                  <a:pt x="144744" y="1217856"/>
                  <a:pt x="169903" y="1264258"/>
                  <a:pt x="198784" y="1334990"/>
                </a:cubicBezTo>
                <a:lnTo>
                  <a:pt x="317223" y="1319917"/>
                </a:lnTo>
                <a:lnTo>
                  <a:pt x="515568" y="1290210"/>
                </a:lnTo>
                <a:lnTo>
                  <a:pt x="738249" y="1267185"/>
                </a:lnTo>
                <a:lnTo>
                  <a:pt x="822716" y="1202528"/>
                </a:lnTo>
                <a:lnTo>
                  <a:pt x="775471" y="1057524"/>
                </a:lnTo>
                <a:lnTo>
                  <a:pt x="755374" y="866693"/>
                </a:lnTo>
                <a:lnTo>
                  <a:pt x="775470" y="588790"/>
                </a:lnTo>
                <a:lnTo>
                  <a:pt x="755374" y="477079"/>
                </a:lnTo>
                <a:cubicBezTo>
                  <a:pt x="753212" y="433420"/>
                  <a:pt x="771771" y="369240"/>
                  <a:pt x="762495" y="326833"/>
                </a:cubicBezTo>
                <a:cubicBezTo>
                  <a:pt x="753219" y="284426"/>
                  <a:pt x="716943" y="251930"/>
                  <a:pt x="699715" y="222637"/>
                </a:cubicBezTo>
                <a:cubicBezTo>
                  <a:pt x="682487" y="193344"/>
                  <a:pt x="678453" y="178133"/>
                  <a:pt x="669177" y="141027"/>
                </a:cubicBezTo>
                <a:cubicBezTo>
                  <a:pt x="659901" y="103921"/>
                  <a:pt x="675723" y="9276"/>
                  <a:pt x="644056" y="0"/>
                </a:cubicBezTo>
                <a:lnTo>
                  <a:pt x="469127" y="95416"/>
                </a:lnTo>
                <a:lnTo>
                  <a:pt x="310101" y="206734"/>
                </a:lnTo>
                <a:lnTo>
                  <a:pt x="143124" y="246491"/>
                </a:lnTo>
                <a:lnTo>
                  <a:pt x="0" y="24649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ajawal"/>
              <a:buNone/>
            </a:pPr>
            <a:endParaRPr sz="7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17" name="Google Shape;917;p2"/>
          <p:cNvSpPr/>
          <p:nvPr/>
        </p:nvSpPr>
        <p:spPr>
          <a:xfrm>
            <a:off x="7154338" y="3429670"/>
            <a:ext cx="117783" cy="11778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8</a:t>
            </a:r>
            <a:endParaRPr/>
          </a:p>
        </p:txBody>
      </p:sp>
      <p:sp>
        <p:nvSpPr>
          <p:cNvPr id="918" name="Google Shape;918;p2"/>
          <p:cNvSpPr/>
          <p:nvPr/>
        </p:nvSpPr>
        <p:spPr>
          <a:xfrm>
            <a:off x="7303543" y="5800127"/>
            <a:ext cx="117783" cy="11778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11</a:t>
            </a:r>
            <a:endParaRPr/>
          </a:p>
        </p:txBody>
      </p:sp>
      <p:sp>
        <p:nvSpPr>
          <p:cNvPr id="919" name="Google Shape;919;p2"/>
          <p:cNvSpPr/>
          <p:nvPr/>
        </p:nvSpPr>
        <p:spPr>
          <a:xfrm>
            <a:off x="4664493" y="5024926"/>
            <a:ext cx="111083" cy="103994"/>
          </a:xfrm>
          <a:custGeom>
            <a:avLst/>
            <a:gdLst/>
            <a:ahLst/>
            <a:cxnLst/>
            <a:rect l="l" t="t" r="r" b="b"/>
            <a:pathLst>
              <a:path w="478024" h="511424" extrusionOk="0">
                <a:moveTo>
                  <a:pt x="19958" y="149228"/>
                </a:moveTo>
                <a:cubicBezTo>
                  <a:pt x="33477" y="116044"/>
                  <a:pt x="67891" y="122190"/>
                  <a:pt x="86326" y="97609"/>
                </a:cubicBezTo>
                <a:cubicBezTo>
                  <a:pt x="104761" y="73028"/>
                  <a:pt x="98616" y="11576"/>
                  <a:pt x="130571" y="1744"/>
                </a:cubicBezTo>
                <a:cubicBezTo>
                  <a:pt x="162526" y="-8088"/>
                  <a:pt x="230124" y="26325"/>
                  <a:pt x="278056" y="38615"/>
                </a:cubicBezTo>
                <a:cubicBezTo>
                  <a:pt x="325988" y="50905"/>
                  <a:pt x="388668" y="61967"/>
                  <a:pt x="418165" y="75486"/>
                </a:cubicBezTo>
                <a:cubicBezTo>
                  <a:pt x="447662" y="89005"/>
                  <a:pt x="445204" y="106212"/>
                  <a:pt x="455036" y="119731"/>
                </a:cubicBezTo>
                <a:cubicBezTo>
                  <a:pt x="464868" y="133250"/>
                  <a:pt x="482075" y="141854"/>
                  <a:pt x="477159" y="156602"/>
                </a:cubicBezTo>
                <a:cubicBezTo>
                  <a:pt x="472243" y="171350"/>
                  <a:pt x="443975" y="173809"/>
                  <a:pt x="425539" y="208222"/>
                </a:cubicBezTo>
                <a:cubicBezTo>
                  <a:pt x="407104" y="242635"/>
                  <a:pt x="381294" y="324980"/>
                  <a:pt x="366546" y="363080"/>
                </a:cubicBezTo>
                <a:cubicBezTo>
                  <a:pt x="351798" y="401180"/>
                  <a:pt x="344423" y="412241"/>
                  <a:pt x="337049" y="436822"/>
                </a:cubicBezTo>
                <a:cubicBezTo>
                  <a:pt x="329675" y="461403"/>
                  <a:pt x="348111" y="504419"/>
                  <a:pt x="322301" y="510564"/>
                </a:cubicBezTo>
                <a:cubicBezTo>
                  <a:pt x="296491" y="516709"/>
                  <a:pt x="233810" y="488440"/>
                  <a:pt x="182191" y="473692"/>
                </a:cubicBezTo>
                <a:cubicBezTo>
                  <a:pt x="130572" y="458944"/>
                  <a:pt x="34708" y="449112"/>
                  <a:pt x="12585" y="422073"/>
                </a:cubicBezTo>
                <a:cubicBezTo>
                  <a:pt x="-9538" y="395034"/>
                  <a:pt x="3981" y="342186"/>
                  <a:pt x="5210" y="296712"/>
                </a:cubicBezTo>
                <a:cubicBezTo>
                  <a:pt x="6439" y="251238"/>
                  <a:pt x="6439" y="182412"/>
                  <a:pt x="19958" y="149228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jawal"/>
              <a:buNone/>
            </a:pPr>
            <a:endParaRPr sz="18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20" name="Google Shape;920;p2"/>
          <p:cNvSpPr/>
          <p:nvPr/>
        </p:nvSpPr>
        <p:spPr>
          <a:xfrm>
            <a:off x="4652076" y="4583821"/>
            <a:ext cx="162834" cy="395506"/>
          </a:xfrm>
          <a:custGeom>
            <a:avLst/>
            <a:gdLst/>
            <a:ahLst/>
            <a:cxnLst/>
            <a:rect l="l" t="t" r="r" b="b"/>
            <a:pathLst>
              <a:path w="576502" h="2161237" extrusionOk="0">
                <a:moveTo>
                  <a:pt x="9795" y="2052069"/>
                </a:moveTo>
                <a:cubicBezTo>
                  <a:pt x="-2905" y="2009207"/>
                  <a:pt x="-3622" y="1891936"/>
                  <a:pt x="9795" y="1813944"/>
                </a:cubicBezTo>
                <a:cubicBezTo>
                  <a:pt x="23212" y="1735952"/>
                  <a:pt x="64897" y="1668253"/>
                  <a:pt x="90297" y="1584115"/>
                </a:cubicBezTo>
                <a:cubicBezTo>
                  <a:pt x="115697" y="1499978"/>
                  <a:pt x="143709" y="1434327"/>
                  <a:pt x="162195" y="1309119"/>
                </a:cubicBezTo>
                <a:cubicBezTo>
                  <a:pt x="180682" y="1183911"/>
                  <a:pt x="194712" y="944864"/>
                  <a:pt x="201216" y="832869"/>
                </a:cubicBezTo>
                <a:cubicBezTo>
                  <a:pt x="207720" y="720874"/>
                  <a:pt x="186571" y="720925"/>
                  <a:pt x="201217" y="637146"/>
                </a:cubicBezTo>
                <a:cubicBezTo>
                  <a:pt x="215863" y="553367"/>
                  <a:pt x="265434" y="422987"/>
                  <a:pt x="289093" y="330195"/>
                </a:cubicBezTo>
                <a:cubicBezTo>
                  <a:pt x="312752" y="237403"/>
                  <a:pt x="323045" y="134728"/>
                  <a:pt x="343170" y="80394"/>
                </a:cubicBezTo>
                <a:cubicBezTo>
                  <a:pt x="363295" y="26061"/>
                  <a:pt x="390795" y="-13268"/>
                  <a:pt x="409845" y="4194"/>
                </a:cubicBezTo>
                <a:cubicBezTo>
                  <a:pt x="428895" y="21656"/>
                  <a:pt x="457470" y="113732"/>
                  <a:pt x="457470" y="185169"/>
                </a:cubicBezTo>
                <a:cubicBezTo>
                  <a:pt x="457470" y="256606"/>
                  <a:pt x="403495" y="330861"/>
                  <a:pt x="409845" y="432819"/>
                </a:cubicBezTo>
                <a:cubicBezTo>
                  <a:pt x="416195" y="534778"/>
                  <a:pt x="473345" y="682620"/>
                  <a:pt x="495570" y="796920"/>
                </a:cubicBezTo>
                <a:cubicBezTo>
                  <a:pt x="517795" y="911220"/>
                  <a:pt x="543195" y="1028490"/>
                  <a:pt x="543195" y="1118619"/>
                </a:cubicBezTo>
                <a:cubicBezTo>
                  <a:pt x="543195" y="1208748"/>
                  <a:pt x="511445" y="1266257"/>
                  <a:pt x="495570" y="1337694"/>
                </a:cubicBezTo>
                <a:cubicBezTo>
                  <a:pt x="479695" y="1409131"/>
                  <a:pt x="446358" y="1490094"/>
                  <a:pt x="447945" y="1547244"/>
                </a:cubicBezTo>
                <a:cubicBezTo>
                  <a:pt x="449533" y="1604394"/>
                  <a:pt x="528345" y="1611308"/>
                  <a:pt x="549341" y="1665846"/>
                </a:cubicBezTo>
                <a:cubicBezTo>
                  <a:pt x="570337" y="1720384"/>
                  <a:pt x="582012" y="1819782"/>
                  <a:pt x="573921" y="1874474"/>
                </a:cubicBezTo>
                <a:cubicBezTo>
                  <a:pt x="565830" y="1929166"/>
                  <a:pt x="523376" y="1953285"/>
                  <a:pt x="500793" y="1993997"/>
                </a:cubicBezTo>
                <a:cubicBezTo>
                  <a:pt x="478210" y="2034709"/>
                  <a:pt x="459928" y="2104303"/>
                  <a:pt x="438420" y="2118744"/>
                </a:cubicBezTo>
                <a:cubicBezTo>
                  <a:pt x="416912" y="2133185"/>
                  <a:pt x="390795" y="2090169"/>
                  <a:pt x="371745" y="2080644"/>
                </a:cubicBezTo>
                <a:cubicBezTo>
                  <a:pt x="352695" y="2071119"/>
                  <a:pt x="343170" y="2048894"/>
                  <a:pt x="324120" y="2061594"/>
                </a:cubicBezTo>
                <a:cubicBezTo>
                  <a:pt x="305070" y="2074294"/>
                  <a:pt x="286020" y="2144144"/>
                  <a:pt x="257445" y="2156844"/>
                </a:cubicBezTo>
                <a:cubicBezTo>
                  <a:pt x="228870" y="2169544"/>
                  <a:pt x="181245" y="2152081"/>
                  <a:pt x="152670" y="2137794"/>
                </a:cubicBezTo>
                <a:cubicBezTo>
                  <a:pt x="124095" y="2123507"/>
                  <a:pt x="114570" y="2083819"/>
                  <a:pt x="85995" y="2071119"/>
                </a:cubicBezTo>
                <a:cubicBezTo>
                  <a:pt x="57420" y="2058419"/>
                  <a:pt x="22495" y="2094932"/>
                  <a:pt x="9795" y="2052069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jawal"/>
              <a:buNone/>
            </a:pPr>
            <a:endParaRPr sz="18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21" name="Google Shape;921;p2"/>
          <p:cNvSpPr/>
          <p:nvPr/>
        </p:nvSpPr>
        <p:spPr>
          <a:xfrm>
            <a:off x="4717498" y="4377104"/>
            <a:ext cx="198202" cy="174979"/>
          </a:xfrm>
          <a:custGeom>
            <a:avLst/>
            <a:gdLst/>
            <a:ahLst/>
            <a:cxnLst/>
            <a:rect l="l" t="t" r="r" b="b"/>
            <a:pathLst>
              <a:path w="796539" h="864502" extrusionOk="0">
                <a:moveTo>
                  <a:pt x="162358" y="774875"/>
                </a:moveTo>
                <a:cubicBezTo>
                  <a:pt x="153755" y="724485"/>
                  <a:pt x="179565" y="622475"/>
                  <a:pt x="162358" y="561023"/>
                </a:cubicBezTo>
                <a:cubicBezTo>
                  <a:pt x="145151" y="499571"/>
                  <a:pt x="86158" y="456555"/>
                  <a:pt x="59119" y="406165"/>
                </a:cubicBezTo>
                <a:cubicBezTo>
                  <a:pt x="32080" y="355775"/>
                  <a:pt x="-2333" y="322591"/>
                  <a:pt x="125" y="258681"/>
                </a:cubicBezTo>
                <a:cubicBezTo>
                  <a:pt x="2583" y="194771"/>
                  <a:pt x="35768" y="62036"/>
                  <a:pt x="73868" y="22707"/>
                </a:cubicBezTo>
                <a:cubicBezTo>
                  <a:pt x="111968" y="-16622"/>
                  <a:pt x="193084" y="3042"/>
                  <a:pt x="228726" y="22707"/>
                </a:cubicBezTo>
                <a:cubicBezTo>
                  <a:pt x="264368" y="42372"/>
                  <a:pt x="276658" y="109968"/>
                  <a:pt x="287719" y="140694"/>
                </a:cubicBezTo>
                <a:cubicBezTo>
                  <a:pt x="298780" y="171420"/>
                  <a:pt x="274201" y="200917"/>
                  <a:pt x="295094" y="207062"/>
                </a:cubicBezTo>
                <a:cubicBezTo>
                  <a:pt x="315987" y="213207"/>
                  <a:pt x="376209" y="175107"/>
                  <a:pt x="413080" y="177565"/>
                </a:cubicBezTo>
                <a:cubicBezTo>
                  <a:pt x="449951" y="180023"/>
                  <a:pt x="484365" y="187397"/>
                  <a:pt x="516320" y="221810"/>
                </a:cubicBezTo>
                <a:cubicBezTo>
                  <a:pt x="548275" y="256223"/>
                  <a:pt x="567939" y="332423"/>
                  <a:pt x="604810" y="384042"/>
                </a:cubicBezTo>
                <a:cubicBezTo>
                  <a:pt x="641681" y="435661"/>
                  <a:pt x="705591" y="482366"/>
                  <a:pt x="737546" y="531527"/>
                </a:cubicBezTo>
                <a:cubicBezTo>
                  <a:pt x="769501" y="580688"/>
                  <a:pt x="796539" y="650742"/>
                  <a:pt x="796539" y="679010"/>
                </a:cubicBezTo>
                <a:cubicBezTo>
                  <a:pt x="796539" y="707278"/>
                  <a:pt x="768271" y="709736"/>
                  <a:pt x="737545" y="701133"/>
                </a:cubicBezTo>
                <a:cubicBezTo>
                  <a:pt x="706819" y="692530"/>
                  <a:pt x="647826" y="653201"/>
                  <a:pt x="612184" y="627391"/>
                </a:cubicBezTo>
                <a:cubicBezTo>
                  <a:pt x="576542" y="601581"/>
                  <a:pt x="554419" y="561023"/>
                  <a:pt x="523693" y="546275"/>
                </a:cubicBezTo>
                <a:cubicBezTo>
                  <a:pt x="492967" y="531526"/>
                  <a:pt x="458555" y="543816"/>
                  <a:pt x="427829" y="538900"/>
                </a:cubicBezTo>
                <a:cubicBezTo>
                  <a:pt x="397103" y="533984"/>
                  <a:pt x="366378" y="502029"/>
                  <a:pt x="339339" y="516778"/>
                </a:cubicBezTo>
                <a:cubicBezTo>
                  <a:pt x="312300" y="531526"/>
                  <a:pt x="271742" y="591749"/>
                  <a:pt x="265597" y="627391"/>
                </a:cubicBezTo>
                <a:cubicBezTo>
                  <a:pt x="259452" y="663033"/>
                  <a:pt x="300009" y="697445"/>
                  <a:pt x="302467" y="730629"/>
                </a:cubicBezTo>
                <a:cubicBezTo>
                  <a:pt x="304925" y="763813"/>
                  <a:pt x="298780" y="803142"/>
                  <a:pt x="280345" y="826494"/>
                </a:cubicBezTo>
                <a:cubicBezTo>
                  <a:pt x="261910" y="849846"/>
                  <a:pt x="237329" y="869510"/>
                  <a:pt x="213977" y="863365"/>
                </a:cubicBezTo>
                <a:cubicBezTo>
                  <a:pt x="190625" y="857220"/>
                  <a:pt x="170961" y="825265"/>
                  <a:pt x="162358" y="774875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jawal"/>
              <a:buNone/>
            </a:pPr>
            <a:endParaRPr sz="18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22" name="Google Shape;922;p2"/>
          <p:cNvSpPr/>
          <p:nvPr/>
        </p:nvSpPr>
        <p:spPr>
          <a:xfrm>
            <a:off x="4908362" y="4788288"/>
            <a:ext cx="849418" cy="177549"/>
          </a:xfrm>
          <a:custGeom>
            <a:avLst/>
            <a:gdLst/>
            <a:ahLst/>
            <a:cxnLst/>
            <a:rect l="l" t="t" r="r" b="b"/>
            <a:pathLst>
              <a:path w="3491628" h="874295" extrusionOk="0">
                <a:moveTo>
                  <a:pt x="74426" y="664559"/>
                </a:moveTo>
                <a:cubicBezTo>
                  <a:pt x="101465" y="658414"/>
                  <a:pt x="133420" y="669475"/>
                  <a:pt x="162917" y="649811"/>
                </a:cubicBezTo>
                <a:cubicBezTo>
                  <a:pt x="192414" y="630147"/>
                  <a:pt x="201017" y="561320"/>
                  <a:pt x="251407" y="546572"/>
                </a:cubicBezTo>
                <a:cubicBezTo>
                  <a:pt x="301797" y="531824"/>
                  <a:pt x="398891" y="549031"/>
                  <a:pt x="465259" y="561321"/>
                </a:cubicBezTo>
                <a:cubicBezTo>
                  <a:pt x="531627" y="573611"/>
                  <a:pt x="597995" y="601879"/>
                  <a:pt x="649614" y="620314"/>
                </a:cubicBezTo>
                <a:cubicBezTo>
                  <a:pt x="701233" y="638749"/>
                  <a:pt x="731959" y="686681"/>
                  <a:pt x="774975" y="671933"/>
                </a:cubicBezTo>
                <a:cubicBezTo>
                  <a:pt x="817991" y="657185"/>
                  <a:pt x="820449" y="590817"/>
                  <a:pt x="907710" y="531824"/>
                </a:cubicBezTo>
                <a:cubicBezTo>
                  <a:pt x="994971" y="472830"/>
                  <a:pt x="1170724" y="379424"/>
                  <a:pt x="1298543" y="317972"/>
                </a:cubicBezTo>
                <a:cubicBezTo>
                  <a:pt x="1426362" y="256520"/>
                  <a:pt x="1568929" y="212275"/>
                  <a:pt x="1674626" y="163114"/>
                </a:cubicBezTo>
                <a:cubicBezTo>
                  <a:pt x="1780323" y="113953"/>
                  <a:pt x="1851607" y="50043"/>
                  <a:pt x="1932723" y="23004"/>
                </a:cubicBezTo>
                <a:cubicBezTo>
                  <a:pt x="2013839" y="-4035"/>
                  <a:pt x="2081436" y="-347"/>
                  <a:pt x="2161323" y="882"/>
                </a:cubicBezTo>
                <a:cubicBezTo>
                  <a:pt x="2241210" y="2111"/>
                  <a:pt x="2350594" y="14402"/>
                  <a:pt x="2412046" y="30379"/>
                </a:cubicBezTo>
                <a:cubicBezTo>
                  <a:pt x="2473498" y="46356"/>
                  <a:pt x="2500536" y="83227"/>
                  <a:pt x="2530033" y="96746"/>
                </a:cubicBezTo>
                <a:cubicBezTo>
                  <a:pt x="2559530" y="110265"/>
                  <a:pt x="2570591" y="118869"/>
                  <a:pt x="2589026" y="111495"/>
                </a:cubicBezTo>
                <a:cubicBezTo>
                  <a:pt x="2607461" y="104121"/>
                  <a:pt x="2601317" y="59875"/>
                  <a:pt x="2640646" y="52501"/>
                </a:cubicBezTo>
                <a:cubicBezTo>
                  <a:pt x="2679975" y="45127"/>
                  <a:pt x="2768466" y="58647"/>
                  <a:pt x="2825001" y="67250"/>
                </a:cubicBezTo>
                <a:cubicBezTo>
                  <a:pt x="2881536" y="75853"/>
                  <a:pt x="2928240" y="86915"/>
                  <a:pt x="2979859" y="104121"/>
                </a:cubicBezTo>
                <a:cubicBezTo>
                  <a:pt x="3031478" y="121327"/>
                  <a:pt x="3086785" y="154511"/>
                  <a:pt x="3134717" y="170488"/>
                </a:cubicBezTo>
                <a:cubicBezTo>
                  <a:pt x="3182649" y="186465"/>
                  <a:pt x="3228123" y="187695"/>
                  <a:pt x="3267452" y="199985"/>
                </a:cubicBezTo>
                <a:cubicBezTo>
                  <a:pt x="3306781" y="212275"/>
                  <a:pt x="3337507" y="214733"/>
                  <a:pt x="3370691" y="244230"/>
                </a:cubicBezTo>
                <a:cubicBezTo>
                  <a:pt x="3403875" y="273727"/>
                  <a:pt x="3446891" y="319202"/>
                  <a:pt x="3466555" y="376966"/>
                </a:cubicBezTo>
                <a:cubicBezTo>
                  <a:pt x="3486219" y="434730"/>
                  <a:pt x="3497281" y="526907"/>
                  <a:pt x="3488678" y="590817"/>
                </a:cubicBezTo>
                <a:cubicBezTo>
                  <a:pt x="3480075" y="654727"/>
                  <a:pt x="3433371" y="713721"/>
                  <a:pt x="3414936" y="760424"/>
                </a:cubicBezTo>
                <a:cubicBezTo>
                  <a:pt x="3396501" y="807127"/>
                  <a:pt x="3406333" y="862434"/>
                  <a:pt x="3378065" y="871037"/>
                </a:cubicBezTo>
                <a:cubicBezTo>
                  <a:pt x="3349797" y="879640"/>
                  <a:pt x="3293262" y="841540"/>
                  <a:pt x="3245330" y="812043"/>
                </a:cubicBezTo>
                <a:cubicBezTo>
                  <a:pt x="3197398" y="782546"/>
                  <a:pt x="3137175" y="729698"/>
                  <a:pt x="3090472" y="694056"/>
                </a:cubicBezTo>
                <a:cubicBezTo>
                  <a:pt x="3043769" y="658414"/>
                  <a:pt x="3008126" y="624002"/>
                  <a:pt x="2965110" y="598192"/>
                </a:cubicBezTo>
                <a:cubicBezTo>
                  <a:pt x="2922094" y="572382"/>
                  <a:pt x="2881536" y="551488"/>
                  <a:pt x="2832375" y="539198"/>
                </a:cubicBezTo>
                <a:cubicBezTo>
                  <a:pt x="2783214" y="526908"/>
                  <a:pt x="2711930" y="521992"/>
                  <a:pt x="2670143" y="524450"/>
                </a:cubicBezTo>
                <a:cubicBezTo>
                  <a:pt x="2628356" y="526908"/>
                  <a:pt x="2607462" y="539198"/>
                  <a:pt x="2581652" y="553946"/>
                </a:cubicBezTo>
                <a:cubicBezTo>
                  <a:pt x="2555842" y="568694"/>
                  <a:pt x="2544781" y="600650"/>
                  <a:pt x="2515284" y="612940"/>
                </a:cubicBezTo>
                <a:cubicBezTo>
                  <a:pt x="2485787" y="625230"/>
                  <a:pt x="2439085" y="643665"/>
                  <a:pt x="2404672" y="627688"/>
                </a:cubicBezTo>
                <a:cubicBezTo>
                  <a:pt x="2370259" y="611711"/>
                  <a:pt x="2346907" y="541656"/>
                  <a:pt x="2308807" y="517075"/>
                </a:cubicBezTo>
                <a:cubicBezTo>
                  <a:pt x="2270707" y="492494"/>
                  <a:pt x="2221546" y="491265"/>
                  <a:pt x="2176072" y="480204"/>
                </a:cubicBezTo>
                <a:cubicBezTo>
                  <a:pt x="2130598" y="469143"/>
                  <a:pt x="2077749" y="453166"/>
                  <a:pt x="2035962" y="450708"/>
                </a:cubicBezTo>
                <a:cubicBezTo>
                  <a:pt x="1994175" y="448250"/>
                  <a:pt x="1931494" y="445792"/>
                  <a:pt x="1925349" y="465456"/>
                </a:cubicBezTo>
                <a:cubicBezTo>
                  <a:pt x="1919204" y="485120"/>
                  <a:pt x="1979427" y="526908"/>
                  <a:pt x="1999091" y="568695"/>
                </a:cubicBezTo>
                <a:cubicBezTo>
                  <a:pt x="2018755" y="610482"/>
                  <a:pt x="2044565" y="668247"/>
                  <a:pt x="2043336" y="716179"/>
                </a:cubicBezTo>
                <a:cubicBezTo>
                  <a:pt x="2042107" y="764111"/>
                  <a:pt x="2018756" y="831708"/>
                  <a:pt x="1991717" y="856288"/>
                </a:cubicBezTo>
                <a:cubicBezTo>
                  <a:pt x="1964678" y="880868"/>
                  <a:pt x="1924120" y="877181"/>
                  <a:pt x="1881104" y="863662"/>
                </a:cubicBezTo>
                <a:cubicBezTo>
                  <a:pt x="1838088" y="850143"/>
                  <a:pt x="1772949" y="805898"/>
                  <a:pt x="1733620" y="775172"/>
                </a:cubicBezTo>
                <a:cubicBezTo>
                  <a:pt x="1694291" y="744446"/>
                  <a:pt x="1674627" y="702660"/>
                  <a:pt x="1645130" y="679308"/>
                </a:cubicBezTo>
                <a:cubicBezTo>
                  <a:pt x="1615633" y="655956"/>
                  <a:pt x="1581220" y="635062"/>
                  <a:pt x="1556639" y="635062"/>
                </a:cubicBezTo>
                <a:cubicBezTo>
                  <a:pt x="1532058" y="635062"/>
                  <a:pt x="1527143" y="668247"/>
                  <a:pt x="1497646" y="679308"/>
                </a:cubicBezTo>
                <a:cubicBezTo>
                  <a:pt x="1468149" y="690369"/>
                  <a:pt x="1416530" y="695285"/>
                  <a:pt x="1379659" y="701430"/>
                </a:cubicBezTo>
                <a:cubicBezTo>
                  <a:pt x="1342788" y="707575"/>
                  <a:pt x="1301001" y="710034"/>
                  <a:pt x="1276420" y="716179"/>
                </a:cubicBezTo>
                <a:cubicBezTo>
                  <a:pt x="1251839" y="722324"/>
                  <a:pt x="1272733" y="732156"/>
                  <a:pt x="1232175" y="738301"/>
                </a:cubicBezTo>
                <a:cubicBezTo>
                  <a:pt x="1191617" y="744446"/>
                  <a:pt x="1088379" y="743218"/>
                  <a:pt x="1033072" y="753050"/>
                </a:cubicBezTo>
                <a:cubicBezTo>
                  <a:pt x="977765" y="762882"/>
                  <a:pt x="951956" y="778860"/>
                  <a:pt x="900336" y="797295"/>
                </a:cubicBezTo>
                <a:cubicBezTo>
                  <a:pt x="848716" y="815730"/>
                  <a:pt x="784807" y="871036"/>
                  <a:pt x="723355" y="863662"/>
                </a:cubicBezTo>
                <a:cubicBezTo>
                  <a:pt x="661903" y="856288"/>
                  <a:pt x="597994" y="776402"/>
                  <a:pt x="531626" y="753050"/>
                </a:cubicBezTo>
                <a:cubicBezTo>
                  <a:pt x="465258" y="729699"/>
                  <a:pt x="369394" y="726011"/>
                  <a:pt x="325149" y="723553"/>
                </a:cubicBezTo>
                <a:cubicBezTo>
                  <a:pt x="280904" y="721095"/>
                  <a:pt x="290736" y="743217"/>
                  <a:pt x="266155" y="738301"/>
                </a:cubicBezTo>
                <a:cubicBezTo>
                  <a:pt x="241574" y="733385"/>
                  <a:pt x="203475" y="692827"/>
                  <a:pt x="177665" y="694056"/>
                </a:cubicBezTo>
                <a:cubicBezTo>
                  <a:pt x="151855" y="695285"/>
                  <a:pt x="140794" y="746904"/>
                  <a:pt x="111297" y="745675"/>
                </a:cubicBezTo>
                <a:cubicBezTo>
                  <a:pt x="81800" y="744446"/>
                  <a:pt x="8058" y="706346"/>
                  <a:pt x="684" y="686682"/>
                </a:cubicBezTo>
                <a:cubicBezTo>
                  <a:pt x="-6690" y="667018"/>
                  <a:pt x="47387" y="670704"/>
                  <a:pt x="74426" y="664559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jawal"/>
              <a:buNone/>
            </a:pPr>
            <a:endParaRPr sz="18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23" name="Google Shape;923;p2"/>
          <p:cNvSpPr/>
          <p:nvPr/>
        </p:nvSpPr>
        <p:spPr>
          <a:xfrm>
            <a:off x="5726371" y="4253084"/>
            <a:ext cx="198202" cy="199642"/>
          </a:xfrm>
          <a:custGeom>
            <a:avLst/>
            <a:gdLst/>
            <a:ahLst/>
            <a:cxnLst/>
            <a:rect l="l" t="t" r="r" b="b"/>
            <a:pathLst>
              <a:path w="780431" h="1036204" extrusionOk="0">
                <a:moveTo>
                  <a:pt x="156103" y="1008562"/>
                </a:moveTo>
                <a:cubicBezTo>
                  <a:pt x="133980" y="982752"/>
                  <a:pt x="156102" y="912698"/>
                  <a:pt x="133980" y="875827"/>
                </a:cubicBezTo>
                <a:cubicBezTo>
                  <a:pt x="111857" y="838956"/>
                  <a:pt x="45491" y="818062"/>
                  <a:pt x="23368" y="787336"/>
                </a:cubicBezTo>
                <a:cubicBezTo>
                  <a:pt x="1245" y="756610"/>
                  <a:pt x="-2442" y="730801"/>
                  <a:pt x="1245" y="691472"/>
                </a:cubicBezTo>
                <a:cubicBezTo>
                  <a:pt x="4932" y="652143"/>
                  <a:pt x="43032" y="588233"/>
                  <a:pt x="45490" y="551362"/>
                </a:cubicBezTo>
                <a:cubicBezTo>
                  <a:pt x="47948" y="514491"/>
                  <a:pt x="19680" y="512033"/>
                  <a:pt x="15993" y="470246"/>
                </a:cubicBezTo>
                <a:cubicBezTo>
                  <a:pt x="12306" y="428459"/>
                  <a:pt x="9848" y="352259"/>
                  <a:pt x="23368" y="300639"/>
                </a:cubicBezTo>
                <a:cubicBezTo>
                  <a:pt x="36888" y="249019"/>
                  <a:pt x="57781" y="209690"/>
                  <a:pt x="97110" y="160529"/>
                </a:cubicBezTo>
                <a:cubicBezTo>
                  <a:pt x="136439" y="111368"/>
                  <a:pt x="199118" y="26566"/>
                  <a:pt x="259341" y="5672"/>
                </a:cubicBezTo>
                <a:cubicBezTo>
                  <a:pt x="319564" y="-15222"/>
                  <a:pt x="410513" y="27794"/>
                  <a:pt x="458445" y="35168"/>
                </a:cubicBezTo>
                <a:cubicBezTo>
                  <a:pt x="506377" y="42542"/>
                  <a:pt x="539561" y="24106"/>
                  <a:pt x="546935" y="49916"/>
                </a:cubicBezTo>
                <a:cubicBezTo>
                  <a:pt x="554309" y="75726"/>
                  <a:pt x="523583" y="154385"/>
                  <a:pt x="502690" y="190027"/>
                </a:cubicBezTo>
                <a:cubicBezTo>
                  <a:pt x="481797" y="225669"/>
                  <a:pt x="453529" y="234272"/>
                  <a:pt x="421574" y="263769"/>
                </a:cubicBezTo>
                <a:cubicBezTo>
                  <a:pt x="389619" y="293266"/>
                  <a:pt x="326939" y="339968"/>
                  <a:pt x="310961" y="367007"/>
                </a:cubicBezTo>
                <a:cubicBezTo>
                  <a:pt x="294984" y="394046"/>
                  <a:pt x="307273" y="411252"/>
                  <a:pt x="325709" y="426001"/>
                </a:cubicBezTo>
                <a:cubicBezTo>
                  <a:pt x="344145" y="440750"/>
                  <a:pt x="392077" y="456727"/>
                  <a:pt x="421574" y="455498"/>
                </a:cubicBezTo>
                <a:cubicBezTo>
                  <a:pt x="451071" y="454269"/>
                  <a:pt x="471964" y="417398"/>
                  <a:pt x="502690" y="418627"/>
                </a:cubicBezTo>
                <a:cubicBezTo>
                  <a:pt x="533416" y="419856"/>
                  <a:pt x="578890" y="450582"/>
                  <a:pt x="605929" y="462872"/>
                </a:cubicBezTo>
                <a:cubicBezTo>
                  <a:pt x="632968" y="475162"/>
                  <a:pt x="636654" y="472705"/>
                  <a:pt x="664922" y="492369"/>
                </a:cubicBezTo>
                <a:cubicBezTo>
                  <a:pt x="693190" y="512033"/>
                  <a:pt x="762016" y="537843"/>
                  <a:pt x="775535" y="580859"/>
                </a:cubicBezTo>
                <a:cubicBezTo>
                  <a:pt x="789054" y="623875"/>
                  <a:pt x="773077" y="714823"/>
                  <a:pt x="746038" y="750465"/>
                </a:cubicBezTo>
                <a:cubicBezTo>
                  <a:pt x="718999" y="786107"/>
                  <a:pt x="660006" y="777503"/>
                  <a:pt x="613303" y="794710"/>
                </a:cubicBezTo>
                <a:cubicBezTo>
                  <a:pt x="566600" y="811916"/>
                  <a:pt x="501461" y="826665"/>
                  <a:pt x="465819" y="853704"/>
                </a:cubicBezTo>
                <a:cubicBezTo>
                  <a:pt x="430177" y="880743"/>
                  <a:pt x="432635" y="927446"/>
                  <a:pt x="399451" y="956943"/>
                </a:cubicBezTo>
                <a:cubicBezTo>
                  <a:pt x="366267" y="986440"/>
                  <a:pt x="306045" y="1018395"/>
                  <a:pt x="266716" y="1030685"/>
                </a:cubicBezTo>
                <a:cubicBezTo>
                  <a:pt x="227387" y="1042975"/>
                  <a:pt x="178226" y="1034372"/>
                  <a:pt x="156103" y="1008562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jawal"/>
              <a:buNone/>
            </a:pPr>
            <a:endParaRPr sz="18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24" name="Google Shape;924;p2"/>
          <p:cNvSpPr/>
          <p:nvPr/>
        </p:nvSpPr>
        <p:spPr>
          <a:xfrm>
            <a:off x="5849984" y="4460407"/>
            <a:ext cx="290808" cy="335946"/>
          </a:xfrm>
          <a:custGeom>
            <a:avLst/>
            <a:gdLst/>
            <a:ahLst/>
            <a:cxnLst/>
            <a:rect l="l" t="t" r="r" b="b"/>
            <a:pathLst>
              <a:path w="1186628" h="1646643" extrusionOk="0">
                <a:moveTo>
                  <a:pt x="27138" y="133422"/>
                </a:moveTo>
                <a:cubicBezTo>
                  <a:pt x="46802" y="89177"/>
                  <a:pt x="84903" y="86719"/>
                  <a:pt x="123003" y="74429"/>
                </a:cubicBezTo>
                <a:cubicBezTo>
                  <a:pt x="161103" y="62139"/>
                  <a:pt x="204119" y="71970"/>
                  <a:pt x="255738" y="59680"/>
                </a:cubicBezTo>
                <a:cubicBezTo>
                  <a:pt x="307357" y="47390"/>
                  <a:pt x="387245" y="-6687"/>
                  <a:pt x="432719" y="687"/>
                </a:cubicBezTo>
                <a:cubicBezTo>
                  <a:pt x="478193" y="8061"/>
                  <a:pt x="518751" y="58451"/>
                  <a:pt x="528583" y="103925"/>
                </a:cubicBezTo>
                <a:cubicBezTo>
                  <a:pt x="538415" y="149399"/>
                  <a:pt x="486796" y="221913"/>
                  <a:pt x="491712" y="273532"/>
                </a:cubicBezTo>
                <a:cubicBezTo>
                  <a:pt x="496628" y="325152"/>
                  <a:pt x="544561" y="392749"/>
                  <a:pt x="558080" y="413642"/>
                </a:cubicBezTo>
                <a:cubicBezTo>
                  <a:pt x="571599" y="434535"/>
                  <a:pt x="559310" y="382916"/>
                  <a:pt x="572829" y="398893"/>
                </a:cubicBezTo>
                <a:cubicBezTo>
                  <a:pt x="586348" y="414870"/>
                  <a:pt x="617074" y="473864"/>
                  <a:pt x="639196" y="509506"/>
                </a:cubicBezTo>
                <a:cubicBezTo>
                  <a:pt x="661318" y="545148"/>
                  <a:pt x="673609" y="579561"/>
                  <a:pt x="705564" y="612745"/>
                </a:cubicBezTo>
                <a:cubicBezTo>
                  <a:pt x="737519" y="645929"/>
                  <a:pt x="797741" y="676654"/>
                  <a:pt x="830925" y="708609"/>
                </a:cubicBezTo>
                <a:cubicBezTo>
                  <a:pt x="864109" y="740564"/>
                  <a:pt x="880086" y="782351"/>
                  <a:pt x="904667" y="804474"/>
                </a:cubicBezTo>
                <a:cubicBezTo>
                  <a:pt x="929248" y="826597"/>
                  <a:pt x="947683" y="822910"/>
                  <a:pt x="978409" y="841345"/>
                </a:cubicBezTo>
                <a:cubicBezTo>
                  <a:pt x="1009135" y="859781"/>
                  <a:pt x="1057067" y="889277"/>
                  <a:pt x="1089022" y="915087"/>
                </a:cubicBezTo>
                <a:cubicBezTo>
                  <a:pt x="1120977" y="940897"/>
                  <a:pt x="1155390" y="969164"/>
                  <a:pt x="1170138" y="996203"/>
                </a:cubicBezTo>
                <a:cubicBezTo>
                  <a:pt x="1184886" y="1023242"/>
                  <a:pt x="1194718" y="1058884"/>
                  <a:pt x="1177512" y="1077319"/>
                </a:cubicBezTo>
                <a:cubicBezTo>
                  <a:pt x="1160306" y="1095754"/>
                  <a:pt x="1080419" y="1073632"/>
                  <a:pt x="1066900" y="1106816"/>
                </a:cubicBezTo>
                <a:cubicBezTo>
                  <a:pt x="1053381" y="1140000"/>
                  <a:pt x="1091480" y="1213742"/>
                  <a:pt x="1096396" y="1276423"/>
                </a:cubicBezTo>
                <a:cubicBezTo>
                  <a:pt x="1101312" y="1339104"/>
                  <a:pt x="1117289" y="1422677"/>
                  <a:pt x="1096395" y="1482900"/>
                </a:cubicBezTo>
                <a:cubicBezTo>
                  <a:pt x="1075501" y="1543123"/>
                  <a:pt x="1009135" y="1616865"/>
                  <a:pt x="971035" y="1637758"/>
                </a:cubicBezTo>
                <a:cubicBezTo>
                  <a:pt x="932935" y="1658651"/>
                  <a:pt x="886231" y="1640216"/>
                  <a:pt x="867796" y="1608261"/>
                </a:cubicBezTo>
                <a:cubicBezTo>
                  <a:pt x="849361" y="1576306"/>
                  <a:pt x="866567" y="1484129"/>
                  <a:pt x="860422" y="1446029"/>
                </a:cubicBezTo>
                <a:cubicBezTo>
                  <a:pt x="854277" y="1407929"/>
                  <a:pt x="846902" y="1394409"/>
                  <a:pt x="830925" y="1379661"/>
                </a:cubicBezTo>
                <a:cubicBezTo>
                  <a:pt x="814948" y="1364913"/>
                  <a:pt x="787908" y="1385806"/>
                  <a:pt x="764557" y="1357538"/>
                </a:cubicBezTo>
                <a:cubicBezTo>
                  <a:pt x="741206" y="1329270"/>
                  <a:pt x="717855" y="1237094"/>
                  <a:pt x="690816" y="1210055"/>
                </a:cubicBezTo>
                <a:cubicBezTo>
                  <a:pt x="663777" y="1183016"/>
                  <a:pt x="630593" y="1203909"/>
                  <a:pt x="602325" y="1195306"/>
                </a:cubicBezTo>
                <a:cubicBezTo>
                  <a:pt x="574057" y="1186703"/>
                  <a:pt x="548248" y="1159664"/>
                  <a:pt x="521209" y="1158435"/>
                </a:cubicBezTo>
                <a:cubicBezTo>
                  <a:pt x="494170" y="1157206"/>
                  <a:pt x="478193" y="1181787"/>
                  <a:pt x="440093" y="1187932"/>
                </a:cubicBezTo>
                <a:cubicBezTo>
                  <a:pt x="401993" y="1194077"/>
                  <a:pt x="319648" y="1181787"/>
                  <a:pt x="292609" y="1195306"/>
                </a:cubicBezTo>
                <a:cubicBezTo>
                  <a:pt x="265570" y="1208825"/>
                  <a:pt x="306129" y="1249384"/>
                  <a:pt x="277861" y="1269048"/>
                </a:cubicBezTo>
                <a:cubicBezTo>
                  <a:pt x="249593" y="1288712"/>
                  <a:pt x="167248" y="1316980"/>
                  <a:pt x="123003" y="1313293"/>
                </a:cubicBezTo>
                <a:cubicBezTo>
                  <a:pt x="78758" y="1309606"/>
                  <a:pt x="20993" y="1273965"/>
                  <a:pt x="12390" y="1246926"/>
                </a:cubicBezTo>
                <a:cubicBezTo>
                  <a:pt x="3787" y="1219887"/>
                  <a:pt x="22222" y="1189161"/>
                  <a:pt x="71383" y="1151061"/>
                </a:cubicBezTo>
                <a:cubicBezTo>
                  <a:pt x="120544" y="1112961"/>
                  <a:pt x="245905" y="1056425"/>
                  <a:pt x="307357" y="1018325"/>
                </a:cubicBezTo>
                <a:cubicBezTo>
                  <a:pt x="368809" y="980225"/>
                  <a:pt x="393390" y="949500"/>
                  <a:pt x="440093" y="922461"/>
                </a:cubicBezTo>
                <a:cubicBezTo>
                  <a:pt x="486796" y="895422"/>
                  <a:pt x="549477" y="863467"/>
                  <a:pt x="587577" y="856093"/>
                </a:cubicBezTo>
                <a:cubicBezTo>
                  <a:pt x="625677" y="848719"/>
                  <a:pt x="649029" y="867155"/>
                  <a:pt x="668693" y="878216"/>
                </a:cubicBezTo>
                <a:cubicBezTo>
                  <a:pt x="688357" y="889277"/>
                  <a:pt x="684671" y="916316"/>
                  <a:pt x="705564" y="922461"/>
                </a:cubicBezTo>
                <a:cubicBezTo>
                  <a:pt x="726457" y="928606"/>
                  <a:pt x="832154" y="955645"/>
                  <a:pt x="794054" y="915087"/>
                </a:cubicBezTo>
                <a:cubicBezTo>
                  <a:pt x="755954" y="874529"/>
                  <a:pt x="542103" y="724587"/>
                  <a:pt x="476964" y="679113"/>
                </a:cubicBezTo>
                <a:cubicBezTo>
                  <a:pt x="411825" y="633639"/>
                  <a:pt x="436406" y="658219"/>
                  <a:pt x="403222" y="642242"/>
                </a:cubicBezTo>
                <a:cubicBezTo>
                  <a:pt x="370038" y="626265"/>
                  <a:pt x="317190" y="612745"/>
                  <a:pt x="277861" y="583248"/>
                </a:cubicBezTo>
                <a:cubicBezTo>
                  <a:pt x="238532" y="553751"/>
                  <a:pt x="199203" y="492300"/>
                  <a:pt x="167248" y="465261"/>
                </a:cubicBezTo>
                <a:cubicBezTo>
                  <a:pt x="135293" y="438222"/>
                  <a:pt x="113171" y="441909"/>
                  <a:pt x="86132" y="421016"/>
                </a:cubicBezTo>
                <a:cubicBezTo>
                  <a:pt x="59093" y="400123"/>
                  <a:pt x="18535" y="382916"/>
                  <a:pt x="5016" y="339900"/>
                </a:cubicBezTo>
                <a:cubicBezTo>
                  <a:pt x="-8503" y="296884"/>
                  <a:pt x="7474" y="177667"/>
                  <a:pt x="27138" y="133422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jawal"/>
              <a:buNone/>
            </a:pPr>
            <a:endParaRPr sz="18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25" name="Google Shape;925;p2"/>
          <p:cNvSpPr/>
          <p:nvPr/>
        </p:nvSpPr>
        <p:spPr>
          <a:xfrm>
            <a:off x="5878597" y="4198030"/>
            <a:ext cx="533875" cy="204889"/>
          </a:xfrm>
          <a:custGeom>
            <a:avLst/>
            <a:gdLst/>
            <a:ahLst/>
            <a:cxnLst/>
            <a:rect l="l" t="t" r="r" b="b"/>
            <a:pathLst>
              <a:path w="3038255" h="1325538" extrusionOk="0">
                <a:moveTo>
                  <a:pt x="273151" y="14334"/>
                </a:moveTo>
                <a:cubicBezTo>
                  <a:pt x="322656" y="-5608"/>
                  <a:pt x="442065" y="-881"/>
                  <a:pt x="501292" y="5617"/>
                </a:cubicBezTo>
                <a:cubicBezTo>
                  <a:pt x="551659" y="31228"/>
                  <a:pt x="628513" y="53325"/>
                  <a:pt x="628513" y="53325"/>
                </a:cubicBezTo>
                <a:cubicBezTo>
                  <a:pt x="682847" y="73203"/>
                  <a:pt x="754408" y="105009"/>
                  <a:pt x="827295" y="124887"/>
                </a:cubicBezTo>
                <a:cubicBezTo>
                  <a:pt x="900182" y="144765"/>
                  <a:pt x="1004874" y="165969"/>
                  <a:pt x="1065834" y="172595"/>
                </a:cubicBezTo>
                <a:cubicBezTo>
                  <a:pt x="1126794" y="179221"/>
                  <a:pt x="1158599" y="169944"/>
                  <a:pt x="1193055" y="164643"/>
                </a:cubicBezTo>
                <a:cubicBezTo>
                  <a:pt x="1227511" y="159342"/>
                  <a:pt x="1243413" y="142114"/>
                  <a:pt x="1272568" y="140789"/>
                </a:cubicBezTo>
                <a:cubicBezTo>
                  <a:pt x="1301723" y="139464"/>
                  <a:pt x="1332640" y="150464"/>
                  <a:pt x="1367984" y="156692"/>
                </a:cubicBezTo>
                <a:cubicBezTo>
                  <a:pt x="1403328" y="162920"/>
                  <a:pt x="1441783" y="160432"/>
                  <a:pt x="1484635" y="178155"/>
                </a:cubicBezTo>
                <a:cubicBezTo>
                  <a:pt x="1527487" y="195878"/>
                  <a:pt x="1578276" y="237455"/>
                  <a:pt x="1625095" y="263033"/>
                </a:cubicBezTo>
                <a:cubicBezTo>
                  <a:pt x="1671914" y="288611"/>
                  <a:pt x="1707703" y="312701"/>
                  <a:pt x="1765549" y="331621"/>
                </a:cubicBezTo>
                <a:cubicBezTo>
                  <a:pt x="1823395" y="350541"/>
                  <a:pt x="1908589" y="343854"/>
                  <a:pt x="1972172" y="376554"/>
                </a:cubicBezTo>
                <a:cubicBezTo>
                  <a:pt x="2035756" y="409254"/>
                  <a:pt x="2086998" y="477001"/>
                  <a:pt x="2147050" y="527822"/>
                </a:cubicBezTo>
                <a:cubicBezTo>
                  <a:pt x="2207102" y="578643"/>
                  <a:pt x="2287004" y="633308"/>
                  <a:pt x="2332487" y="681478"/>
                </a:cubicBezTo>
                <a:cubicBezTo>
                  <a:pt x="2377970" y="729648"/>
                  <a:pt x="2388563" y="768703"/>
                  <a:pt x="2419951" y="816841"/>
                </a:cubicBezTo>
                <a:cubicBezTo>
                  <a:pt x="2451339" y="864979"/>
                  <a:pt x="2488537" y="926176"/>
                  <a:pt x="2520814" y="970307"/>
                </a:cubicBezTo>
                <a:cubicBezTo>
                  <a:pt x="2553091" y="1014439"/>
                  <a:pt x="2576489" y="1056881"/>
                  <a:pt x="2613613" y="1081630"/>
                </a:cubicBezTo>
                <a:cubicBezTo>
                  <a:pt x="2650737" y="1106379"/>
                  <a:pt x="2703349" y="1127182"/>
                  <a:pt x="2743560" y="1118800"/>
                </a:cubicBezTo>
                <a:cubicBezTo>
                  <a:pt x="2783771" y="1110418"/>
                  <a:pt x="2816012" y="1051214"/>
                  <a:pt x="2854878" y="1031336"/>
                </a:cubicBezTo>
                <a:cubicBezTo>
                  <a:pt x="2893744" y="1011458"/>
                  <a:pt x="2947601" y="984955"/>
                  <a:pt x="2976756" y="999532"/>
                </a:cubicBezTo>
                <a:cubicBezTo>
                  <a:pt x="3005911" y="1014109"/>
                  <a:pt x="3023615" y="1077719"/>
                  <a:pt x="3029806" y="1118800"/>
                </a:cubicBezTo>
                <a:cubicBezTo>
                  <a:pt x="3035997" y="1159882"/>
                  <a:pt x="3051445" y="1220013"/>
                  <a:pt x="3013904" y="1246021"/>
                </a:cubicBezTo>
                <a:cubicBezTo>
                  <a:pt x="2976363" y="1272029"/>
                  <a:pt x="2874793" y="1261598"/>
                  <a:pt x="2804557" y="1274850"/>
                </a:cubicBezTo>
                <a:cubicBezTo>
                  <a:pt x="2734321" y="1288102"/>
                  <a:pt x="2641082" y="1325038"/>
                  <a:pt x="2592485" y="1325534"/>
                </a:cubicBezTo>
                <a:cubicBezTo>
                  <a:pt x="2543888" y="1326030"/>
                  <a:pt x="2540802" y="1287103"/>
                  <a:pt x="2512972" y="1277826"/>
                </a:cubicBezTo>
                <a:cubicBezTo>
                  <a:pt x="2485142" y="1268549"/>
                  <a:pt x="2452465" y="1290249"/>
                  <a:pt x="2425507" y="1269875"/>
                </a:cubicBezTo>
                <a:cubicBezTo>
                  <a:pt x="2398549" y="1249501"/>
                  <a:pt x="2404230" y="1190037"/>
                  <a:pt x="2351221" y="1155581"/>
                </a:cubicBezTo>
                <a:cubicBezTo>
                  <a:pt x="2298212" y="1121125"/>
                  <a:pt x="2187839" y="1094450"/>
                  <a:pt x="2107455" y="1063141"/>
                </a:cubicBezTo>
                <a:cubicBezTo>
                  <a:pt x="2027071" y="1031832"/>
                  <a:pt x="1933852" y="982302"/>
                  <a:pt x="1868916" y="967725"/>
                </a:cubicBezTo>
                <a:cubicBezTo>
                  <a:pt x="1803980" y="953148"/>
                  <a:pt x="1769524" y="996879"/>
                  <a:pt x="1717841" y="975676"/>
                </a:cubicBezTo>
                <a:cubicBezTo>
                  <a:pt x="1666158" y="954473"/>
                  <a:pt x="1591945" y="869659"/>
                  <a:pt x="1558815" y="840504"/>
                </a:cubicBezTo>
                <a:cubicBezTo>
                  <a:pt x="1525685" y="811349"/>
                  <a:pt x="1540263" y="812675"/>
                  <a:pt x="1519059" y="800748"/>
                </a:cubicBezTo>
                <a:cubicBezTo>
                  <a:pt x="1497855" y="788821"/>
                  <a:pt x="1464724" y="784845"/>
                  <a:pt x="1431594" y="768942"/>
                </a:cubicBezTo>
                <a:cubicBezTo>
                  <a:pt x="1398464" y="753039"/>
                  <a:pt x="1358707" y="706657"/>
                  <a:pt x="1320276" y="705332"/>
                </a:cubicBezTo>
                <a:cubicBezTo>
                  <a:pt x="1281845" y="704007"/>
                  <a:pt x="1231487" y="771593"/>
                  <a:pt x="1201007" y="760991"/>
                </a:cubicBezTo>
                <a:cubicBezTo>
                  <a:pt x="1170527" y="750389"/>
                  <a:pt x="1153299" y="670877"/>
                  <a:pt x="1137396" y="641722"/>
                </a:cubicBezTo>
                <a:cubicBezTo>
                  <a:pt x="1121493" y="612567"/>
                  <a:pt x="1126794" y="592688"/>
                  <a:pt x="1105591" y="586062"/>
                </a:cubicBezTo>
                <a:cubicBezTo>
                  <a:pt x="1084388" y="579436"/>
                  <a:pt x="1048606" y="601965"/>
                  <a:pt x="1010175" y="601965"/>
                </a:cubicBezTo>
                <a:cubicBezTo>
                  <a:pt x="971744" y="601965"/>
                  <a:pt x="918735" y="603290"/>
                  <a:pt x="875003" y="586062"/>
                </a:cubicBezTo>
                <a:cubicBezTo>
                  <a:pt x="831271" y="568834"/>
                  <a:pt x="787538" y="523777"/>
                  <a:pt x="747782" y="498598"/>
                </a:cubicBezTo>
                <a:cubicBezTo>
                  <a:pt x="708026" y="473419"/>
                  <a:pt x="668269" y="457517"/>
                  <a:pt x="636464" y="434988"/>
                </a:cubicBezTo>
                <a:cubicBezTo>
                  <a:pt x="604659" y="412459"/>
                  <a:pt x="578154" y="367402"/>
                  <a:pt x="556951" y="363426"/>
                </a:cubicBezTo>
                <a:cubicBezTo>
                  <a:pt x="535748" y="359450"/>
                  <a:pt x="537073" y="395231"/>
                  <a:pt x="509243" y="411134"/>
                </a:cubicBezTo>
                <a:cubicBezTo>
                  <a:pt x="481413" y="427037"/>
                  <a:pt x="427079" y="442939"/>
                  <a:pt x="389973" y="458842"/>
                </a:cubicBezTo>
                <a:cubicBezTo>
                  <a:pt x="352867" y="474745"/>
                  <a:pt x="338289" y="502573"/>
                  <a:pt x="286606" y="506549"/>
                </a:cubicBezTo>
                <a:cubicBezTo>
                  <a:pt x="234923" y="510525"/>
                  <a:pt x="127581" y="507875"/>
                  <a:pt x="79873" y="482696"/>
                </a:cubicBezTo>
                <a:cubicBezTo>
                  <a:pt x="32165" y="457517"/>
                  <a:pt x="-4042" y="409809"/>
                  <a:pt x="360" y="355475"/>
                </a:cubicBezTo>
                <a:cubicBezTo>
                  <a:pt x="4762" y="301141"/>
                  <a:pt x="94360" y="208376"/>
                  <a:pt x="106287" y="156693"/>
                </a:cubicBezTo>
                <a:cubicBezTo>
                  <a:pt x="118214" y="105010"/>
                  <a:pt x="176449" y="148996"/>
                  <a:pt x="204260" y="125270"/>
                </a:cubicBezTo>
                <a:cubicBezTo>
                  <a:pt x="232071" y="101544"/>
                  <a:pt x="223646" y="34276"/>
                  <a:pt x="273151" y="14334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jawal"/>
              <a:buNone/>
            </a:pPr>
            <a:endParaRPr sz="18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26" name="Google Shape;926;p2"/>
          <p:cNvSpPr/>
          <p:nvPr/>
        </p:nvSpPr>
        <p:spPr>
          <a:xfrm>
            <a:off x="6449456" y="4194192"/>
            <a:ext cx="98460" cy="110463"/>
          </a:xfrm>
          <a:custGeom>
            <a:avLst/>
            <a:gdLst/>
            <a:ahLst/>
            <a:cxnLst/>
            <a:rect l="l" t="t" r="r" b="b"/>
            <a:pathLst>
              <a:path w="447019" h="617792" extrusionOk="0">
                <a:moveTo>
                  <a:pt x="8676" y="10270"/>
                </a:moveTo>
                <a:cubicBezTo>
                  <a:pt x="37831" y="-14909"/>
                  <a:pt x="161076" y="10270"/>
                  <a:pt x="215410" y="42075"/>
                </a:cubicBezTo>
                <a:cubicBezTo>
                  <a:pt x="269744" y="73880"/>
                  <a:pt x="308175" y="156044"/>
                  <a:pt x="334679" y="201101"/>
                </a:cubicBezTo>
                <a:cubicBezTo>
                  <a:pt x="361183" y="246158"/>
                  <a:pt x="357208" y="280614"/>
                  <a:pt x="374436" y="312419"/>
                </a:cubicBezTo>
                <a:cubicBezTo>
                  <a:pt x="391664" y="344224"/>
                  <a:pt x="427445" y="349525"/>
                  <a:pt x="438047" y="391932"/>
                </a:cubicBezTo>
                <a:cubicBezTo>
                  <a:pt x="448649" y="434339"/>
                  <a:pt x="451298" y="531080"/>
                  <a:pt x="438046" y="566861"/>
                </a:cubicBezTo>
                <a:cubicBezTo>
                  <a:pt x="424794" y="602642"/>
                  <a:pt x="390338" y="601317"/>
                  <a:pt x="358533" y="606618"/>
                </a:cubicBezTo>
                <a:cubicBezTo>
                  <a:pt x="326728" y="611919"/>
                  <a:pt x="281670" y="598666"/>
                  <a:pt x="247215" y="598666"/>
                </a:cubicBezTo>
                <a:cubicBezTo>
                  <a:pt x="212760" y="598666"/>
                  <a:pt x="183605" y="635772"/>
                  <a:pt x="151800" y="606617"/>
                </a:cubicBezTo>
                <a:cubicBezTo>
                  <a:pt x="119995" y="577462"/>
                  <a:pt x="88188" y="482047"/>
                  <a:pt x="56383" y="423738"/>
                </a:cubicBezTo>
                <a:cubicBezTo>
                  <a:pt x="24578" y="365429"/>
                  <a:pt x="48432" y="262061"/>
                  <a:pt x="40481" y="193150"/>
                </a:cubicBezTo>
                <a:cubicBezTo>
                  <a:pt x="32530" y="124239"/>
                  <a:pt x="-20479" y="35449"/>
                  <a:pt x="8676" y="10270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jawal"/>
              <a:buNone/>
            </a:pPr>
            <a:endParaRPr sz="18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27" name="Google Shape;927;p2"/>
          <p:cNvSpPr/>
          <p:nvPr/>
        </p:nvSpPr>
        <p:spPr>
          <a:xfrm>
            <a:off x="4710968" y="4969863"/>
            <a:ext cx="117783" cy="11778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6</a:t>
            </a:r>
            <a:endParaRPr/>
          </a:p>
        </p:txBody>
      </p:sp>
      <p:sp>
        <p:nvSpPr>
          <p:cNvPr id="928" name="Google Shape;928;p2"/>
          <p:cNvSpPr/>
          <p:nvPr/>
        </p:nvSpPr>
        <p:spPr>
          <a:xfrm>
            <a:off x="4684337" y="4711432"/>
            <a:ext cx="117783" cy="11778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6</a:t>
            </a:r>
            <a:endParaRPr/>
          </a:p>
        </p:txBody>
      </p:sp>
      <p:sp>
        <p:nvSpPr>
          <p:cNvPr id="929" name="Google Shape;929;p2"/>
          <p:cNvSpPr/>
          <p:nvPr/>
        </p:nvSpPr>
        <p:spPr>
          <a:xfrm>
            <a:off x="4696414" y="4334124"/>
            <a:ext cx="117783" cy="11778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6</a:t>
            </a:r>
            <a:endParaRPr/>
          </a:p>
        </p:txBody>
      </p:sp>
      <p:sp>
        <p:nvSpPr>
          <p:cNvPr id="930" name="Google Shape;930;p2"/>
          <p:cNvSpPr/>
          <p:nvPr/>
        </p:nvSpPr>
        <p:spPr>
          <a:xfrm>
            <a:off x="5265033" y="4813861"/>
            <a:ext cx="117783" cy="11778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6</a:t>
            </a:r>
            <a:endParaRPr/>
          </a:p>
        </p:txBody>
      </p:sp>
      <p:sp>
        <p:nvSpPr>
          <p:cNvPr id="931" name="Google Shape;931;p2"/>
          <p:cNvSpPr/>
          <p:nvPr/>
        </p:nvSpPr>
        <p:spPr>
          <a:xfrm>
            <a:off x="6021332" y="4637447"/>
            <a:ext cx="117783" cy="11778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6</a:t>
            </a:r>
            <a:endParaRPr/>
          </a:p>
        </p:txBody>
      </p:sp>
      <p:sp>
        <p:nvSpPr>
          <p:cNvPr id="932" name="Google Shape;932;p2"/>
          <p:cNvSpPr/>
          <p:nvPr/>
        </p:nvSpPr>
        <p:spPr>
          <a:xfrm>
            <a:off x="5728902" y="4351763"/>
            <a:ext cx="117783" cy="11778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6</a:t>
            </a:r>
            <a:endParaRPr/>
          </a:p>
        </p:txBody>
      </p:sp>
      <p:sp>
        <p:nvSpPr>
          <p:cNvPr id="933" name="Google Shape;933;p2"/>
          <p:cNvSpPr/>
          <p:nvPr/>
        </p:nvSpPr>
        <p:spPr>
          <a:xfrm>
            <a:off x="6111478" y="4218906"/>
            <a:ext cx="117783" cy="11778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6</a:t>
            </a:r>
            <a:endParaRPr/>
          </a:p>
        </p:txBody>
      </p:sp>
      <p:sp>
        <p:nvSpPr>
          <p:cNvPr id="934" name="Google Shape;934;p2"/>
          <p:cNvSpPr/>
          <p:nvPr/>
        </p:nvSpPr>
        <p:spPr>
          <a:xfrm>
            <a:off x="6418721" y="4145008"/>
            <a:ext cx="117783" cy="11778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6</a:t>
            </a:r>
            <a:endParaRPr/>
          </a:p>
        </p:txBody>
      </p:sp>
      <p:sp>
        <p:nvSpPr>
          <p:cNvPr id="935" name="Google Shape;935;p2"/>
          <p:cNvSpPr/>
          <p:nvPr/>
        </p:nvSpPr>
        <p:spPr>
          <a:xfrm>
            <a:off x="7163765" y="3728700"/>
            <a:ext cx="117783" cy="11778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2</a:t>
            </a:r>
            <a:endParaRPr sz="700" b="1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36" name="Google Shape;936;p2"/>
          <p:cNvSpPr/>
          <p:nvPr/>
        </p:nvSpPr>
        <p:spPr>
          <a:xfrm>
            <a:off x="7087515" y="4253084"/>
            <a:ext cx="58892" cy="117783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ajawal"/>
              <a:buNone/>
            </a:pPr>
            <a:endParaRPr sz="7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37" name="Google Shape;937;p2"/>
          <p:cNvSpPr/>
          <p:nvPr/>
        </p:nvSpPr>
        <p:spPr>
          <a:xfrm>
            <a:off x="7102854" y="4274361"/>
            <a:ext cx="117783" cy="11778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4</a:t>
            </a:r>
            <a:endParaRPr/>
          </a:p>
        </p:txBody>
      </p:sp>
      <p:sp>
        <p:nvSpPr>
          <p:cNvPr id="938" name="Google Shape;938;p2"/>
          <p:cNvSpPr/>
          <p:nvPr/>
        </p:nvSpPr>
        <p:spPr>
          <a:xfrm>
            <a:off x="7122356" y="3254388"/>
            <a:ext cx="110806" cy="1108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3</a:t>
            </a:r>
            <a:endParaRPr/>
          </a:p>
        </p:txBody>
      </p:sp>
      <p:sp>
        <p:nvSpPr>
          <p:cNvPr id="939" name="Google Shape;939;p2"/>
          <p:cNvSpPr/>
          <p:nvPr/>
        </p:nvSpPr>
        <p:spPr>
          <a:xfrm>
            <a:off x="6739447" y="4431067"/>
            <a:ext cx="464161" cy="268060"/>
          </a:xfrm>
          <a:custGeom>
            <a:avLst/>
            <a:gdLst/>
            <a:ahLst/>
            <a:cxnLst/>
            <a:rect l="l" t="t" r="r" b="b"/>
            <a:pathLst>
              <a:path w="829773" h="516479" extrusionOk="0">
                <a:moveTo>
                  <a:pt x="11398" y="245352"/>
                </a:moveTo>
                <a:cubicBezTo>
                  <a:pt x="-5604" y="210396"/>
                  <a:pt x="-4843" y="64444"/>
                  <a:pt x="22254" y="24453"/>
                </a:cubicBezTo>
                <a:cubicBezTo>
                  <a:pt x="49351" y="-15538"/>
                  <a:pt x="132184" y="5615"/>
                  <a:pt x="173982" y="5404"/>
                </a:cubicBezTo>
                <a:cubicBezTo>
                  <a:pt x="215780" y="5193"/>
                  <a:pt x="227588" y="8685"/>
                  <a:pt x="273042" y="23184"/>
                </a:cubicBezTo>
                <a:cubicBezTo>
                  <a:pt x="318496" y="37683"/>
                  <a:pt x="388998" y="73854"/>
                  <a:pt x="446706" y="92399"/>
                </a:cubicBezTo>
                <a:cubicBezTo>
                  <a:pt x="504414" y="110944"/>
                  <a:pt x="559255" y="118121"/>
                  <a:pt x="619288" y="134456"/>
                </a:cubicBezTo>
                <a:cubicBezTo>
                  <a:pt x="679321" y="150791"/>
                  <a:pt x="773874" y="164305"/>
                  <a:pt x="806903" y="190409"/>
                </a:cubicBezTo>
                <a:cubicBezTo>
                  <a:pt x="839932" y="216513"/>
                  <a:pt x="831321" y="253099"/>
                  <a:pt x="817463" y="291083"/>
                </a:cubicBezTo>
                <a:cubicBezTo>
                  <a:pt x="803605" y="329067"/>
                  <a:pt x="751061" y="380922"/>
                  <a:pt x="723756" y="418314"/>
                </a:cubicBezTo>
                <a:cubicBezTo>
                  <a:pt x="696451" y="455706"/>
                  <a:pt x="689379" y="507419"/>
                  <a:pt x="653630" y="515436"/>
                </a:cubicBezTo>
                <a:cubicBezTo>
                  <a:pt x="617881" y="523453"/>
                  <a:pt x="550362" y="483157"/>
                  <a:pt x="509262" y="466414"/>
                </a:cubicBezTo>
                <a:cubicBezTo>
                  <a:pt x="468162" y="449671"/>
                  <a:pt x="440047" y="436040"/>
                  <a:pt x="407027" y="414979"/>
                </a:cubicBezTo>
                <a:cubicBezTo>
                  <a:pt x="374007" y="393918"/>
                  <a:pt x="340712" y="361633"/>
                  <a:pt x="311142" y="340049"/>
                </a:cubicBezTo>
                <a:cubicBezTo>
                  <a:pt x="281572" y="318465"/>
                  <a:pt x="259875" y="298387"/>
                  <a:pt x="229607" y="285475"/>
                </a:cubicBezTo>
                <a:cubicBezTo>
                  <a:pt x="199339" y="272563"/>
                  <a:pt x="160632" y="240873"/>
                  <a:pt x="124264" y="234186"/>
                </a:cubicBezTo>
                <a:cubicBezTo>
                  <a:pt x="87896" y="227499"/>
                  <a:pt x="28400" y="280308"/>
                  <a:pt x="11398" y="245352"/>
                </a:cubicBezTo>
                <a:close/>
              </a:path>
            </a:pathLst>
          </a:custGeom>
          <a:solidFill>
            <a:srgbClr val="00206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ajawal"/>
              <a:buNone/>
            </a:pPr>
            <a:endParaRPr sz="7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40" name="Google Shape;940;p2"/>
          <p:cNvSpPr/>
          <p:nvPr/>
        </p:nvSpPr>
        <p:spPr>
          <a:xfrm>
            <a:off x="6919694" y="4497878"/>
            <a:ext cx="110806" cy="11080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</a:t>
            </a:r>
            <a:endParaRPr/>
          </a:p>
        </p:txBody>
      </p:sp>
      <p:cxnSp>
        <p:nvCxnSpPr>
          <p:cNvPr id="941" name="Google Shape;941;p2"/>
          <p:cNvCxnSpPr/>
          <p:nvPr/>
        </p:nvCxnSpPr>
        <p:spPr>
          <a:xfrm rot="10800000" flipH="1">
            <a:off x="6971619" y="2563880"/>
            <a:ext cx="128886" cy="66286"/>
          </a:xfrm>
          <a:prstGeom prst="straightConnector1">
            <a:avLst/>
          </a:prstGeom>
          <a:solidFill>
            <a:srgbClr val="A5D8D8"/>
          </a:solidFill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2" name="Google Shape;942;p2"/>
          <p:cNvCxnSpPr/>
          <p:nvPr/>
        </p:nvCxnSpPr>
        <p:spPr>
          <a:xfrm rot="10800000" flipH="1">
            <a:off x="7825526" y="6509952"/>
            <a:ext cx="223230" cy="22423"/>
          </a:xfrm>
          <a:prstGeom prst="straightConnector1">
            <a:avLst/>
          </a:prstGeom>
          <a:solidFill>
            <a:srgbClr val="A5D8D8"/>
          </a:solidFill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3" name="Google Shape;943;p2"/>
          <p:cNvSpPr/>
          <p:nvPr/>
        </p:nvSpPr>
        <p:spPr>
          <a:xfrm>
            <a:off x="7875724" y="6482982"/>
            <a:ext cx="117783" cy="11778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9</a:t>
            </a:r>
            <a:endParaRPr sz="700" b="1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44" name="Google Shape;944;p2"/>
          <p:cNvSpPr/>
          <p:nvPr/>
        </p:nvSpPr>
        <p:spPr>
          <a:xfrm>
            <a:off x="6816279" y="3990870"/>
            <a:ext cx="682060" cy="298989"/>
          </a:xfrm>
          <a:custGeom>
            <a:avLst/>
            <a:gdLst/>
            <a:ahLst/>
            <a:cxnLst/>
            <a:rect l="l" t="t" r="r" b="b"/>
            <a:pathLst>
              <a:path w="835819" h="390711" extrusionOk="0">
                <a:moveTo>
                  <a:pt x="0" y="5436"/>
                </a:moveTo>
                <a:cubicBezTo>
                  <a:pt x="48022" y="-2303"/>
                  <a:pt x="129381" y="-517"/>
                  <a:pt x="133350" y="3055"/>
                </a:cubicBezTo>
                <a:cubicBezTo>
                  <a:pt x="137319" y="6627"/>
                  <a:pt x="218282" y="81240"/>
                  <a:pt x="223838" y="84018"/>
                </a:cubicBezTo>
                <a:cubicBezTo>
                  <a:pt x="229394" y="86796"/>
                  <a:pt x="286147" y="93939"/>
                  <a:pt x="352425" y="91161"/>
                </a:cubicBezTo>
                <a:cubicBezTo>
                  <a:pt x="418703" y="88383"/>
                  <a:pt x="611585" y="64570"/>
                  <a:pt x="621506" y="67349"/>
                </a:cubicBezTo>
                <a:cubicBezTo>
                  <a:pt x="631427" y="70128"/>
                  <a:pt x="727472" y="61396"/>
                  <a:pt x="726281" y="64968"/>
                </a:cubicBezTo>
                <a:cubicBezTo>
                  <a:pt x="725090" y="68540"/>
                  <a:pt x="767557" y="306665"/>
                  <a:pt x="785813" y="360243"/>
                </a:cubicBezTo>
                <a:cubicBezTo>
                  <a:pt x="794544" y="378103"/>
                  <a:pt x="819944" y="400128"/>
                  <a:pt x="835819" y="386436"/>
                </a:cubicBezTo>
              </a:path>
            </a:pathLst>
          </a:custGeom>
          <a:noFill/>
          <a:ln w="2857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jawal"/>
              <a:buNone/>
            </a:pPr>
            <a:endParaRPr sz="18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45" name="Google Shape;945;p2"/>
          <p:cNvSpPr/>
          <p:nvPr/>
        </p:nvSpPr>
        <p:spPr>
          <a:xfrm>
            <a:off x="7041613" y="3982935"/>
            <a:ext cx="117783" cy="117783"/>
          </a:xfrm>
          <a:prstGeom prst="ellipse">
            <a:avLst/>
          </a:prstGeom>
          <a:solidFill>
            <a:srgbClr val="0070C0"/>
          </a:solidFill>
          <a:ln w="952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10</a:t>
            </a:r>
            <a:endParaRPr/>
          </a:p>
        </p:txBody>
      </p:sp>
      <p:sp>
        <p:nvSpPr>
          <p:cNvPr id="946" name="Google Shape;946;p2"/>
          <p:cNvSpPr/>
          <p:nvPr/>
        </p:nvSpPr>
        <p:spPr>
          <a:xfrm>
            <a:off x="7276972" y="6090658"/>
            <a:ext cx="117783" cy="11778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11</a:t>
            </a:r>
            <a:endParaRPr/>
          </a:p>
        </p:txBody>
      </p:sp>
      <p:sp>
        <p:nvSpPr>
          <p:cNvPr id="947" name="Google Shape;947;p2"/>
          <p:cNvSpPr/>
          <p:nvPr/>
        </p:nvSpPr>
        <p:spPr>
          <a:xfrm>
            <a:off x="5895555" y="2563879"/>
            <a:ext cx="573426" cy="182667"/>
          </a:xfrm>
          <a:custGeom>
            <a:avLst/>
            <a:gdLst/>
            <a:ahLst/>
            <a:cxnLst/>
            <a:rect l="l" t="t" r="r" b="b"/>
            <a:pathLst>
              <a:path w="594360" h="179070" extrusionOk="0">
                <a:moveTo>
                  <a:pt x="11430" y="87630"/>
                </a:moveTo>
                <a:lnTo>
                  <a:pt x="163830" y="91440"/>
                </a:lnTo>
                <a:lnTo>
                  <a:pt x="339090" y="19050"/>
                </a:lnTo>
                <a:lnTo>
                  <a:pt x="438150" y="11430"/>
                </a:lnTo>
                <a:lnTo>
                  <a:pt x="552450" y="0"/>
                </a:lnTo>
                <a:lnTo>
                  <a:pt x="594360" y="53340"/>
                </a:lnTo>
                <a:lnTo>
                  <a:pt x="544830" y="106680"/>
                </a:lnTo>
                <a:lnTo>
                  <a:pt x="422910" y="114300"/>
                </a:lnTo>
                <a:lnTo>
                  <a:pt x="331470" y="125730"/>
                </a:lnTo>
                <a:lnTo>
                  <a:pt x="186690" y="175260"/>
                </a:lnTo>
                <a:lnTo>
                  <a:pt x="0" y="179070"/>
                </a:lnTo>
                <a:lnTo>
                  <a:pt x="11430" y="87630"/>
                </a:lnTo>
                <a:close/>
              </a:path>
            </a:pathLst>
          </a:custGeom>
          <a:solidFill>
            <a:srgbClr val="0070C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ajawal"/>
              <a:buNone/>
            </a:pPr>
            <a:endParaRPr sz="11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48" name="Google Shape;948;p2"/>
          <p:cNvSpPr/>
          <p:nvPr/>
        </p:nvSpPr>
        <p:spPr>
          <a:xfrm>
            <a:off x="6170370" y="2571274"/>
            <a:ext cx="117783" cy="11778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12</a:t>
            </a:r>
            <a:endParaRPr/>
          </a:p>
        </p:txBody>
      </p:sp>
      <p:sp>
        <p:nvSpPr>
          <p:cNvPr id="949" name="Google Shape;949;p2"/>
          <p:cNvSpPr/>
          <p:nvPr/>
        </p:nvSpPr>
        <p:spPr>
          <a:xfrm>
            <a:off x="9909171" y="3484761"/>
            <a:ext cx="476839" cy="425895"/>
          </a:xfrm>
          <a:custGeom>
            <a:avLst/>
            <a:gdLst/>
            <a:ahLst/>
            <a:cxnLst/>
            <a:rect l="l" t="t" r="r" b="b"/>
            <a:pathLst>
              <a:path w="740379" h="661279" extrusionOk="0">
                <a:moveTo>
                  <a:pt x="0" y="392338"/>
                </a:moveTo>
                <a:lnTo>
                  <a:pt x="499914" y="0"/>
                </a:lnTo>
                <a:lnTo>
                  <a:pt x="616982" y="104413"/>
                </a:lnTo>
                <a:lnTo>
                  <a:pt x="721395" y="183513"/>
                </a:lnTo>
                <a:lnTo>
                  <a:pt x="740379" y="230974"/>
                </a:lnTo>
                <a:lnTo>
                  <a:pt x="202497" y="661279"/>
                </a:lnTo>
                <a:lnTo>
                  <a:pt x="0" y="392338"/>
                </a:lnTo>
                <a:close/>
              </a:path>
            </a:pathLst>
          </a:custGeom>
          <a:solidFill>
            <a:srgbClr val="0070C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jawal"/>
              <a:buNone/>
            </a:pPr>
            <a:endParaRPr sz="18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50" name="Google Shape;950;p2"/>
          <p:cNvSpPr/>
          <p:nvPr/>
        </p:nvSpPr>
        <p:spPr>
          <a:xfrm>
            <a:off x="10101205" y="3614603"/>
            <a:ext cx="117783" cy="11778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13</a:t>
            </a:r>
            <a:endParaRPr/>
          </a:p>
        </p:txBody>
      </p:sp>
      <p:sp>
        <p:nvSpPr>
          <p:cNvPr id="951" name="Google Shape;951;p2"/>
          <p:cNvSpPr/>
          <p:nvPr/>
        </p:nvSpPr>
        <p:spPr>
          <a:xfrm>
            <a:off x="1193399" y="2514044"/>
            <a:ext cx="5202795" cy="4047380"/>
          </a:xfrm>
          <a:custGeom>
            <a:avLst/>
            <a:gdLst/>
            <a:ahLst/>
            <a:cxnLst/>
            <a:rect l="l" t="t" r="r" b="b"/>
            <a:pathLst>
              <a:path w="12306484" h="9333523" extrusionOk="0">
                <a:moveTo>
                  <a:pt x="12306484" y="0"/>
                </a:moveTo>
                <a:lnTo>
                  <a:pt x="11868334" y="95250"/>
                </a:lnTo>
                <a:lnTo>
                  <a:pt x="11068234" y="180975"/>
                </a:lnTo>
                <a:lnTo>
                  <a:pt x="10391959" y="180975"/>
                </a:lnTo>
                <a:lnTo>
                  <a:pt x="9182284" y="123825"/>
                </a:lnTo>
                <a:lnTo>
                  <a:pt x="9134659" y="180975"/>
                </a:lnTo>
                <a:lnTo>
                  <a:pt x="8601259" y="161925"/>
                </a:lnTo>
                <a:lnTo>
                  <a:pt x="8439334" y="409575"/>
                </a:lnTo>
                <a:lnTo>
                  <a:pt x="8515534" y="809625"/>
                </a:lnTo>
                <a:lnTo>
                  <a:pt x="8163109" y="1200150"/>
                </a:lnTo>
                <a:lnTo>
                  <a:pt x="7705909" y="1647825"/>
                </a:lnTo>
                <a:lnTo>
                  <a:pt x="7801159" y="1733550"/>
                </a:lnTo>
                <a:lnTo>
                  <a:pt x="7143934" y="2028825"/>
                </a:lnTo>
                <a:lnTo>
                  <a:pt x="6658159" y="2743200"/>
                </a:lnTo>
                <a:lnTo>
                  <a:pt x="5915209" y="3314700"/>
                </a:lnTo>
                <a:lnTo>
                  <a:pt x="3181534" y="4419600"/>
                </a:lnTo>
                <a:lnTo>
                  <a:pt x="3162484" y="4600575"/>
                </a:lnTo>
                <a:lnTo>
                  <a:pt x="3172009" y="4610100"/>
                </a:lnTo>
                <a:cubicBezTo>
                  <a:pt x="2517959" y="4730750"/>
                  <a:pt x="2549709" y="4727575"/>
                  <a:pt x="1895659" y="5000625"/>
                </a:cubicBezTo>
                <a:cubicBezTo>
                  <a:pt x="1559110" y="5065713"/>
                  <a:pt x="1552759" y="5106988"/>
                  <a:pt x="1409885" y="5257800"/>
                </a:cubicBezTo>
                <a:cubicBezTo>
                  <a:pt x="1392422" y="5284787"/>
                  <a:pt x="1124135" y="5227637"/>
                  <a:pt x="1124135" y="5219699"/>
                </a:cubicBezTo>
                <a:cubicBezTo>
                  <a:pt x="1076510" y="5214936"/>
                  <a:pt x="809811" y="5370115"/>
                  <a:pt x="809811" y="5372099"/>
                </a:cubicBezTo>
                <a:cubicBezTo>
                  <a:pt x="760599" y="5397499"/>
                  <a:pt x="434367" y="5362574"/>
                  <a:pt x="438336" y="5362574"/>
                </a:cubicBezTo>
                <a:cubicBezTo>
                  <a:pt x="420874" y="5422899"/>
                  <a:pt x="366106" y="5499496"/>
                  <a:pt x="362137" y="5505449"/>
                </a:cubicBezTo>
                <a:cubicBezTo>
                  <a:pt x="351025" y="5527674"/>
                  <a:pt x="188" y="5680867"/>
                  <a:pt x="188" y="5676898"/>
                </a:cubicBezTo>
                <a:cubicBezTo>
                  <a:pt x="-10865" y="5630969"/>
                  <a:pt x="468897" y="6219823"/>
                  <a:pt x="466913" y="6219823"/>
                </a:cubicBezTo>
                <a:cubicBezTo>
                  <a:pt x="460563" y="6327773"/>
                  <a:pt x="364130" y="6383709"/>
                  <a:pt x="314513" y="6476997"/>
                </a:cubicBezTo>
                <a:cubicBezTo>
                  <a:pt x="264896" y="6570285"/>
                  <a:pt x="167225" y="6773602"/>
                  <a:pt x="169209" y="6779555"/>
                </a:cubicBezTo>
                <a:cubicBezTo>
                  <a:pt x="256895" y="6894321"/>
                  <a:pt x="340940" y="6896906"/>
                  <a:pt x="393514" y="6953433"/>
                </a:cubicBezTo>
                <a:cubicBezTo>
                  <a:pt x="446088" y="7009960"/>
                  <a:pt x="478703" y="7122687"/>
                  <a:pt x="484656" y="7118718"/>
                </a:cubicBezTo>
                <a:cubicBezTo>
                  <a:pt x="517993" y="7153643"/>
                  <a:pt x="1564273" y="7718817"/>
                  <a:pt x="1562288" y="7724770"/>
                </a:cubicBezTo>
                <a:cubicBezTo>
                  <a:pt x="1540063" y="8243882"/>
                  <a:pt x="1413460" y="9109467"/>
                  <a:pt x="1419413" y="9115420"/>
                </a:cubicBezTo>
                <a:cubicBezTo>
                  <a:pt x="1563876" y="9264645"/>
                  <a:pt x="1437532" y="9222094"/>
                  <a:pt x="1686113" y="9258294"/>
                </a:cubicBezTo>
                <a:cubicBezTo>
                  <a:pt x="1934694" y="9294494"/>
                  <a:pt x="2912881" y="9340558"/>
                  <a:pt x="2910897" y="9332621"/>
                </a:cubicBezTo>
                <a:cubicBezTo>
                  <a:pt x="3312476" y="9165649"/>
                  <a:pt x="3650679" y="9000281"/>
                  <a:pt x="4079192" y="8739850"/>
                </a:cubicBezTo>
                <a:cubicBezTo>
                  <a:pt x="4571317" y="8612850"/>
                  <a:pt x="5032563" y="8470895"/>
                  <a:pt x="5524688" y="8343895"/>
                </a:cubicBezTo>
                <a:cubicBezTo>
                  <a:pt x="5745350" y="8501058"/>
                  <a:pt x="5930294" y="8618136"/>
                  <a:pt x="5934263" y="8620120"/>
                </a:cubicBezTo>
                <a:cubicBezTo>
                  <a:pt x="6004113" y="8669332"/>
                  <a:pt x="6297945" y="8773341"/>
                  <a:pt x="6299929" y="877731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ajawal"/>
              <a:buNone/>
            </a:pPr>
            <a:endParaRPr sz="7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52" name="Google Shape;952;p2"/>
          <p:cNvSpPr/>
          <p:nvPr/>
        </p:nvSpPr>
        <p:spPr>
          <a:xfrm>
            <a:off x="3471727" y="6085284"/>
            <a:ext cx="117783" cy="117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17</a:t>
            </a:r>
            <a:endParaRPr/>
          </a:p>
        </p:txBody>
      </p:sp>
      <p:sp>
        <p:nvSpPr>
          <p:cNvPr id="953" name="Google Shape;953;p2"/>
          <p:cNvSpPr/>
          <p:nvPr/>
        </p:nvSpPr>
        <p:spPr>
          <a:xfrm>
            <a:off x="2345769" y="6481614"/>
            <a:ext cx="117783" cy="117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17</a:t>
            </a:r>
            <a:endParaRPr/>
          </a:p>
        </p:txBody>
      </p:sp>
      <p:sp>
        <p:nvSpPr>
          <p:cNvPr id="954" name="Google Shape;954;p2"/>
          <p:cNvSpPr/>
          <p:nvPr/>
        </p:nvSpPr>
        <p:spPr>
          <a:xfrm>
            <a:off x="1781042" y="5794902"/>
            <a:ext cx="117783" cy="117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17</a:t>
            </a:r>
            <a:endParaRPr/>
          </a:p>
        </p:txBody>
      </p:sp>
      <p:sp>
        <p:nvSpPr>
          <p:cNvPr id="955" name="Google Shape;955;p2"/>
          <p:cNvSpPr/>
          <p:nvPr/>
        </p:nvSpPr>
        <p:spPr>
          <a:xfrm>
            <a:off x="1134507" y="4877887"/>
            <a:ext cx="117783" cy="117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17</a:t>
            </a:r>
            <a:endParaRPr/>
          </a:p>
        </p:txBody>
      </p:sp>
      <p:sp>
        <p:nvSpPr>
          <p:cNvPr id="956" name="Google Shape;956;p2"/>
          <p:cNvSpPr/>
          <p:nvPr/>
        </p:nvSpPr>
        <p:spPr>
          <a:xfrm>
            <a:off x="2501742" y="4346810"/>
            <a:ext cx="117783" cy="117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17</a:t>
            </a:r>
            <a:endParaRPr/>
          </a:p>
        </p:txBody>
      </p:sp>
      <p:sp>
        <p:nvSpPr>
          <p:cNvPr id="957" name="Google Shape;957;p2"/>
          <p:cNvSpPr/>
          <p:nvPr/>
        </p:nvSpPr>
        <p:spPr>
          <a:xfrm>
            <a:off x="4175534" y="3296486"/>
            <a:ext cx="117783" cy="117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17</a:t>
            </a:r>
            <a:endParaRPr/>
          </a:p>
        </p:txBody>
      </p:sp>
      <p:sp>
        <p:nvSpPr>
          <p:cNvPr id="958" name="Google Shape;958;p2"/>
          <p:cNvSpPr/>
          <p:nvPr/>
        </p:nvSpPr>
        <p:spPr>
          <a:xfrm>
            <a:off x="4814197" y="2514044"/>
            <a:ext cx="117783" cy="117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17</a:t>
            </a:r>
            <a:endParaRPr/>
          </a:p>
        </p:txBody>
      </p:sp>
      <p:sp>
        <p:nvSpPr>
          <p:cNvPr id="959" name="Google Shape;959;p2"/>
          <p:cNvSpPr/>
          <p:nvPr/>
        </p:nvSpPr>
        <p:spPr>
          <a:xfrm>
            <a:off x="5977897" y="2471052"/>
            <a:ext cx="117783" cy="117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17</a:t>
            </a:r>
            <a:endParaRPr/>
          </a:p>
        </p:txBody>
      </p:sp>
      <p:sp>
        <p:nvSpPr>
          <p:cNvPr id="960" name="Google Shape;960;p2"/>
          <p:cNvSpPr/>
          <p:nvPr/>
        </p:nvSpPr>
        <p:spPr>
          <a:xfrm>
            <a:off x="6663193" y="2004677"/>
            <a:ext cx="3106471" cy="4662607"/>
          </a:xfrm>
          <a:custGeom>
            <a:avLst/>
            <a:gdLst/>
            <a:ahLst/>
            <a:cxnLst/>
            <a:rect l="l" t="t" r="r" b="b"/>
            <a:pathLst>
              <a:path w="2758551" h="4171829" extrusionOk="0">
                <a:moveTo>
                  <a:pt x="969791" y="4147637"/>
                </a:moveTo>
                <a:lnTo>
                  <a:pt x="1266427" y="4105337"/>
                </a:lnTo>
                <a:lnTo>
                  <a:pt x="1355740" y="4149263"/>
                </a:lnTo>
                <a:lnTo>
                  <a:pt x="1433205" y="4171829"/>
                </a:lnTo>
                <a:lnTo>
                  <a:pt x="1610226" y="4142462"/>
                </a:lnTo>
                <a:lnTo>
                  <a:pt x="1641530" y="4083241"/>
                </a:lnTo>
                <a:lnTo>
                  <a:pt x="1721751" y="3751997"/>
                </a:lnTo>
                <a:lnTo>
                  <a:pt x="2002635" y="3580697"/>
                </a:lnTo>
                <a:lnTo>
                  <a:pt x="2327357" y="3672310"/>
                </a:lnTo>
                <a:lnTo>
                  <a:pt x="2349362" y="3353376"/>
                </a:lnTo>
                <a:lnTo>
                  <a:pt x="2660736" y="3316937"/>
                </a:lnTo>
                <a:cubicBezTo>
                  <a:pt x="2689847" y="3058415"/>
                  <a:pt x="2743875" y="2728652"/>
                  <a:pt x="2758551" y="2540130"/>
                </a:cubicBezTo>
                <a:cubicBezTo>
                  <a:pt x="2739759" y="2499933"/>
                  <a:pt x="2757763" y="2491283"/>
                  <a:pt x="2744343" y="2447073"/>
                </a:cubicBezTo>
                <a:cubicBezTo>
                  <a:pt x="2730923" y="2402863"/>
                  <a:pt x="2716175" y="2353759"/>
                  <a:pt x="2678032" y="2274869"/>
                </a:cubicBezTo>
                <a:cubicBezTo>
                  <a:pt x="2640660" y="2247751"/>
                  <a:pt x="2659382" y="2272416"/>
                  <a:pt x="2608376" y="2222238"/>
                </a:cubicBezTo>
                <a:cubicBezTo>
                  <a:pt x="2563544" y="2122973"/>
                  <a:pt x="2489845" y="2023708"/>
                  <a:pt x="2430579" y="1924443"/>
                </a:cubicBezTo>
                <a:cubicBezTo>
                  <a:pt x="2366956" y="1985880"/>
                  <a:pt x="2318568" y="2008669"/>
                  <a:pt x="2239709" y="2103870"/>
                </a:cubicBezTo>
                <a:lnTo>
                  <a:pt x="2196026" y="2103553"/>
                </a:lnTo>
                <a:lnTo>
                  <a:pt x="1926556" y="1531609"/>
                </a:lnTo>
                <a:lnTo>
                  <a:pt x="2066903" y="1402382"/>
                </a:lnTo>
                <a:cubicBezTo>
                  <a:pt x="2106748" y="1363954"/>
                  <a:pt x="2117725" y="1305761"/>
                  <a:pt x="2143136" y="1257451"/>
                </a:cubicBezTo>
                <a:lnTo>
                  <a:pt x="2175017" y="1065763"/>
                </a:lnTo>
                <a:cubicBezTo>
                  <a:pt x="2168992" y="1041529"/>
                  <a:pt x="2183034" y="1015677"/>
                  <a:pt x="2162575" y="998855"/>
                </a:cubicBezTo>
                <a:cubicBezTo>
                  <a:pt x="2164501" y="947078"/>
                  <a:pt x="2139930" y="885333"/>
                  <a:pt x="2116596" y="837262"/>
                </a:cubicBezTo>
                <a:lnTo>
                  <a:pt x="1947106" y="701343"/>
                </a:lnTo>
                <a:lnTo>
                  <a:pt x="1769133" y="669492"/>
                </a:lnTo>
                <a:lnTo>
                  <a:pt x="1456590" y="472713"/>
                </a:lnTo>
                <a:lnTo>
                  <a:pt x="1439375" y="301966"/>
                </a:lnTo>
                <a:cubicBezTo>
                  <a:pt x="1388714" y="281832"/>
                  <a:pt x="1342863" y="261699"/>
                  <a:pt x="1284183" y="241565"/>
                </a:cubicBezTo>
                <a:cubicBezTo>
                  <a:pt x="1224793" y="177803"/>
                  <a:pt x="1181440" y="133806"/>
                  <a:pt x="1130069" y="79926"/>
                </a:cubicBezTo>
                <a:lnTo>
                  <a:pt x="792732" y="0"/>
                </a:lnTo>
                <a:lnTo>
                  <a:pt x="710192" y="76969"/>
                </a:lnTo>
                <a:cubicBezTo>
                  <a:pt x="680900" y="83148"/>
                  <a:pt x="633646" y="119855"/>
                  <a:pt x="590365" y="132823"/>
                </a:cubicBezTo>
                <a:cubicBezTo>
                  <a:pt x="547084" y="145791"/>
                  <a:pt x="489222" y="150726"/>
                  <a:pt x="450504" y="154775"/>
                </a:cubicBezTo>
                <a:cubicBezTo>
                  <a:pt x="414218" y="195840"/>
                  <a:pt x="343819" y="339217"/>
                  <a:pt x="319171" y="390394"/>
                </a:cubicBezTo>
                <a:cubicBezTo>
                  <a:pt x="294523" y="441571"/>
                  <a:pt x="319756" y="433951"/>
                  <a:pt x="302613" y="461840"/>
                </a:cubicBezTo>
                <a:lnTo>
                  <a:pt x="226768" y="460427"/>
                </a:lnTo>
                <a:lnTo>
                  <a:pt x="129423" y="438589"/>
                </a:lnTo>
                <a:cubicBezTo>
                  <a:pt x="72746" y="426822"/>
                  <a:pt x="56677" y="415054"/>
                  <a:pt x="0" y="403287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ajawal"/>
              <a:buNone/>
            </a:pPr>
            <a:endParaRPr sz="7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61" name="Google Shape;961;p2"/>
          <p:cNvSpPr/>
          <p:nvPr/>
        </p:nvSpPr>
        <p:spPr>
          <a:xfrm>
            <a:off x="7131571" y="2151138"/>
            <a:ext cx="117783" cy="117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14</a:t>
            </a:r>
            <a:endParaRPr/>
          </a:p>
        </p:txBody>
      </p:sp>
      <p:sp>
        <p:nvSpPr>
          <p:cNvPr id="962" name="Google Shape;962;p2"/>
          <p:cNvSpPr/>
          <p:nvPr/>
        </p:nvSpPr>
        <p:spPr>
          <a:xfrm>
            <a:off x="8222532" y="2315708"/>
            <a:ext cx="117783" cy="117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14</a:t>
            </a:r>
            <a:endParaRPr/>
          </a:p>
        </p:txBody>
      </p:sp>
      <p:sp>
        <p:nvSpPr>
          <p:cNvPr id="963" name="Google Shape;963;p2"/>
          <p:cNvSpPr/>
          <p:nvPr/>
        </p:nvSpPr>
        <p:spPr>
          <a:xfrm>
            <a:off x="8222024" y="6609618"/>
            <a:ext cx="117783" cy="117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14</a:t>
            </a:r>
            <a:endParaRPr/>
          </a:p>
        </p:txBody>
      </p:sp>
      <p:sp>
        <p:nvSpPr>
          <p:cNvPr id="964" name="Google Shape;964;p2"/>
          <p:cNvSpPr/>
          <p:nvPr/>
        </p:nvSpPr>
        <p:spPr>
          <a:xfrm>
            <a:off x="8925424" y="3971827"/>
            <a:ext cx="117783" cy="117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14</a:t>
            </a:r>
            <a:endParaRPr/>
          </a:p>
        </p:txBody>
      </p:sp>
      <p:sp>
        <p:nvSpPr>
          <p:cNvPr id="965" name="Google Shape;965;p2"/>
          <p:cNvSpPr/>
          <p:nvPr/>
        </p:nvSpPr>
        <p:spPr>
          <a:xfrm>
            <a:off x="3866096" y="6361318"/>
            <a:ext cx="3574007" cy="491446"/>
          </a:xfrm>
          <a:custGeom>
            <a:avLst/>
            <a:gdLst/>
            <a:ahLst/>
            <a:cxnLst/>
            <a:rect l="l" t="t" r="r" b="b"/>
            <a:pathLst>
              <a:path w="9073837" h="1525318" extrusionOk="0">
                <a:moveTo>
                  <a:pt x="0" y="0"/>
                </a:moveTo>
                <a:cubicBezTo>
                  <a:pt x="69850" y="49212"/>
                  <a:pt x="483924" y="430903"/>
                  <a:pt x="485908" y="434872"/>
                </a:cubicBezTo>
                <a:cubicBezTo>
                  <a:pt x="746258" y="720622"/>
                  <a:pt x="847725" y="501253"/>
                  <a:pt x="847725" y="495300"/>
                </a:cubicBezTo>
                <a:cubicBezTo>
                  <a:pt x="889000" y="546100"/>
                  <a:pt x="901697" y="603676"/>
                  <a:pt x="899712" y="605660"/>
                </a:cubicBezTo>
                <a:lnTo>
                  <a:pt x="1317098" y="538325"/>
                </a:lnTo>
                <a:cubicBezTo>
                  <a:pt x="1339323" y="558962"/>
                  <a:pt x="1985302" y="398041"/>
                  <a:pt x="1985302" y="403994"/>
                </a:cubicBezTo>
                <a:cubicBezTo>
                  <a:pt x="2150402" y="396056"/>
                  <a:pt x="2694314" y="544074"/>
                  <a:pt x="2940839" y="543910"/>
                </a:cubicBezTo>
                <a:cubicBezTo>
                  <a:pt x="3187364" y="543746"/>
                  <a:pt x="3265619" y="393647"/>
                  <a:pt x="3464454" y="403008"/>
                </a:cubicBezTo>
                <a:cubicBezTo>
                  <a:pt x="3663289" y="412369"/>
                  <a:pt x="4135834" y="590153"/>
                  <a:pt x="4133850" y="600075"/>
                </a:cubicBezTo>
                <a:cubicBezTo>
                  <a:pt x="4237037" y="698500"/>
                  <a:pt x="4284266" y="735410"/>
                  <a:pt x="4286250" y="733425"/>
                </a:cubicBezTo>
                <a:cubicBezTo>
                  <a:pt x="4319587" y="757237"/>
                  <a:pt x="4847828" y="912416"/>
                  <a:pt x="4857750" y="914400"/>
                </a:cubicBezTo>
                <a:cubicBezTo>
                  <a:pt x="4956175" y="947737"/>
                  <a:pt x="5196681" y="983675"/>
                  <a:pt x="5200650" y="987643"/>
                </a:cubicBezTo>
                <a:cubicBezTo>
                  <a:pt x="5253037" y="992405"/>
                  <a:pt x="5469030" y="1344655"/>
                  <a:pt x="5463077" y="1346639"/>
                </a:cubicBezTo>
                <a:cubicBezTo>
                  <a:pt x="5439265" y="1367276"/>
                  <a:pt x="6093190" y="1516537"/>
                  <a:pt x="6097159" y="1522490"/>
                </a:cubicBezTo>
                <a:cubicBezTo>
                  <a:pt x="6178121" y="1546302"/>
                  <a:pt x="7704091" y="1411756"/>
                  <a:pt x="7710044" y="1417709"/>
                </a:cubicBezTo>
                <a:lnTo>
                  <a:pt x="8296274" y="1264155"/>
                </a:lnTo>
                <a:cubicBezTo>
                  <a:pt x="8399461" y="1238755"/>
                  <a:pt x="8869409" y="1109885"/>
                  <a:pt x="8873378" y="1105916"/>
                </a:cubicBezTo>
                <a:cubicBezTo>
                  <a:pt x="8880438" y="901129"/>
                  <a:pt x="8863680" y="770234"/>
                  <a:pt x="8867648" y="768250"/>
                </a:cubicBezTo>
                <a:cubicBezTo>
                  <a:pt x="9019693" y="618148"/>
                  <a:pt x="8969655" y="602586"/>
                  <a:pt x="9073837" y="489632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ajawal"/>
              <a:buNone/>
            </a:pPr>
            <a:endParaRPr sz="7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66" name="Google Shape;966;p2"/>
          <p:cNvSpPr/>
          <p:nvPr/>
        </p:nvSpPr>
        <p:spPr>
          <a:xfrm>
            <a:off x="6812562" y="6761610"/>
            <a:ext cx="117783" cy="117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16</a:t>
            </a:r>
            <a:endParaRPr/>
          </a:p>
        </p:txBody>
      </p:sp>
      <p:sp>
        <p:nvSpPr>
          <p:cNvPr id="967" name="Google Shape;967;p2"/>
          <p:cNvSpPr/>
          <p:nvPr/>
        </p:nvSpPr>
        <p:spPr>
          <a:xfrm>
            <a:off x="5454629" y="6538965"/>
            <a:ext cx="117783" cy="117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16</a:t>
            </a:r>
            <a:endParaRPr/>
          </a:p>
        </p:txBody>
      </p:sp>
      <p:sp>
        <p:nvSpPr>
          <p:cNvPr id="968" name="Google Shape;968;p2"/>
          <p:cNvSpPr/>
          <p:nvPr/>
        </p:nvSpPr>
        <p:spPr>
          <a:xfrm>
            <a:off x="4090781" y="6455533"/>
            <a:ext cx="117783" cy="117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16</a:t>
            </a:r>
            <a:endParaRPr/>
          </a:p>
        </p:txBody>
      </p:sp>
      <p:sp>
        <p:nvSpPr>
          <p:cNvPr id="969" name="Google Shape;969;p2"/>
          <p:cNvSpPr/>
          <p:nvPr/>
        </p:nvSpPr>
        <p:spPr>
          <a:xfrm>
            <a:off x="7303543" y="5800127"/>
            <a:ext cx="117783" cy="117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19</a:t>
            </a:r>
            <a:endParaRPr/>
          </a:p>
        </p:txBody>
      </p:sp>
      <p:sp>
        <p:nvSpPr>
          <p:cNvPr id="970" name="Google Shape;970;p2"/>
          <p:cNvSpPr/>
          <p:nvPr/>
        </p:nvSpPr>
        <p:spPr>
          <a:xfrm>
            <a:off x="9248550" y="2995271"/>
            <a:ext cx="877241" cy="1300524"/>
          </a:xfrm>
          <a:custGeom>
            <a:avLst/>
            <a:gdLst/>
            <a:ahLst/>
            <a:cxnLst/>
            <a:rect l="l" t="t" r="r" b="b"/>
            <a:pathLst>
              <a:path w="1362075" h="2019300" extrusionOk="0">
                <a:moveTo>
                  <a:pt x="0" y="47625"/>
                </a:moveTo>
                <a:lnTo>
                  <a:pt x="66675" y="0"/>
                </a:lnTo>
                <a:lnTo>
                  <a:pt x="1362075" y="1733550"/>
                </a:lnTo>
                <a:lnTo>
                  <a:pt x="962025" y="2019300"/>
                </a:lnTo>
                <a:lnTo>
                  <a:pt x="381000" y="1200150"/>
                </a:lnTo>
                <a:lnTo>
                  <a:pt x="657225" y="981075"/>
                </a:lnTo>
                <a:lnTo>
                  <a:pt x="0" y="47625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jawal"/>
              <a:buNone/>
            </a:pPr>
            <a:endParaRPr sz="18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71" name="Google Shape;971;p2"/>
          <p:cNvSpPr/>
          <p:nvPr/>
        </p:nvSpPr>
        <p:spPr>
          <a:xfrm>
            <a:off x="9708695" y="3838559"/>
            <a:ext cx="110806" cy="110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20</a:t>
            </a:r>
            <a:endParaRPr/>
          </a:p>
        </p:txBody>
      </p:sp>
      <p:sp>
        <p:nvSpPr>
          <p:cNvPr id="972" name="Google Shape;972;p2"/>
          <p:cNvSpPr/>
          <p:nvPr/>
        </p:nvSpPr>
        <p:spPr>
          <a:xfrm rot="-571028">
            <a:off x="6064804" y="6346867"/>
            <a:ext cx="155599" cy="59519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ajawal"/>
              <a:buNone/>
            </a:pPr>
            <a:endParaRPr sz="700" b="0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73" name="Google Shape;973;p2"/>
          <p:cNvSpPr/>
          <p:nvPr/>
        </p:nvSpPr>
        <p:spPr>
          <a:xfrm>
            <a:off x="6128946" y="6273432"/>
            <a:ext cx="110806" cy="110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15</a:t>
            </a:r>
            <a:endParaRPr/>
          </a:p>
        </p:txBody>
      </p:sp>
      <p:sp>
        <p:nvSpPr>
          <p:cNvPr id="974" name="Google Shape;974;p2"/>
          <p:cNvSpPr/>
          <p:nvPr/>
        </p:nvSpPr>
        <p:spPr>
          <a:xfrm>
            <a:off x="7602935" y="6191105"/>
            <a:ext cx="110806" cy="1108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18</a:t>
            </a:r>
            <a:endParaRPr/>
          </a:p>
        </p:txBody>
      </p:sp>
      <p:sp>
        <p:nvSpPr>
          <p:cNvPr id="975" name="Google Shape;975;p2"/>
          <p:cNvSpPr/>
          <p:nvPr/>
        </p:nvSpPr>
        <p:spPr>
          <a:xfrm>
            <a:off x="7917928" y="1486172"/>
            <a:ext cx="4590938" cy="5060713"/>
          </a:xfrm>
          <a:custGeom>
            <a:avLst/>
            <a:gdLst/>
            <a:ahLst/>
            <a:cxnLst/>
            <a:rect l="l" t="t" r="r" b="b"/>
            <a:pathLst>
              <a:path w="3504617" h="3749261" extrusionOk="0">
                <a:moveTo>
                  <a:pt x="0" y="448888"/>
                </a:moveTo>
                <a:lnTo>
                  <a:pt x="16626" y="193964"/>
                </a:lnTo>
                <a:lnTo>
                  <a:pt x="72044" y="205048"/>
                </a:lnTo>
                <a:lnTo>
                  <a:pt x="105295" y="72044"/>
                </a:lnTo>
                <a:lnTo>
                  <a:pt x="105295" y="38793"/>
                </a:lnTo>
                <a:lnTo>
                  <a:pt x="149629" y="0"/>
                </a:lnTo>
                <a:lnTo>
                  <a:pt x="1640378" y="953193"/>
                </a:lnTo>
                <a:lnTo>
                  <a:pt x="1706880" y="1108364"/>
                </a:lnTo>
                <a:lnTo>
                  <a:pt x="1697158" y="1187460"/>
                </a:lnTo>
                <a:cubicBezTo>
                  <a:pt x="1713783" y="1261351"/>
                  <a:pt x="1717964" y="1325419"/>
                  <a:pt x="1756756" y="1402080"/>
                </a:cubicBezTo>
                <a:cubicBezTo>
                  <a:pt x="1792778" y="1463040"/>
                  <a:pt x="1832398" y="1481194"/>
                  <a:pt x="1871191" y="1525529"/>
                </a:cubicBezTo>
                <a:cubicBezTo>
                  <a:pt x="2111439" y="1642986"/>
                  <a:pt x="2361052" y="1742263"/>
                  <a:pt x="2591934" y="1877899"/>
                </a:cubicBezTo>
                <a:cubicBezTo>
                  <a:pt x="2666748" y="1919463"/>
                  <a:pt x="2728762" y="2032630"/>
                  <a:pt x="2739846" y="2065882"/>
                </a:cubicBezTo>
                <a:lnTo>
                  <a:pt x="3504617" y="3738734"/>
                </a:lnTo>
                <a:lnTo>
                  <a:pt x="3281859" y="3749261"/>
                </a:lnTo>
                <a:lnTo>
                  <a:pt x="1784466" y="3629891"/>
                </a:lnTo>
                <a:lnTo>
                  <a:pt x="1817717" y="3568931"/>
                </a:lnTo>
                <a:lnTo>
                  <a:pt x="1493955" y="3082912"/>
                </a:lnTo>
                <a:lnTo>
                  <a:pt x="1306497" y="3129050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jawal"/>
              <a:buNone/>
            </a:pPr>
            <a:endParaRPr sz="1100" b="0" i="0" u="none" strike="noStrike" cap="none">
              <a:solidFill>
                <a:srgbClr val="000000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76" name="Google Shape;976;p2"/>
          <p:cNvSpPr/>
          <p:nvPr/>
        </p:nvSpPr>
        <p:spPr>
          <a:xfrm>
            <a:off x="6953426" y="2486205"/>
            <a:ext cx="117783" cy="11778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9</a:t>
            </a:r>
            <a:endParaRPr/>
          </a:p>
        </p:txBody>
      </p:sp>
      <p:sp>
        <p:nvSpPr>
          <p:cNvPr id="977" name="Google Shape;977;p2"/>
          <p:cNvSpPr/>
          <p:nvPr/>
        </p:nvSpPr>
        <p:spPr>
          <a:xfrm>
            <a:off x="9599057" y="5660843"/>
            <a:ext cx="117783" cy="117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14</a:t>
            </a:r>
            <a:endParaRPr/>
          </a:p>
        </p:txBody>
      </p:sp>
      <p:sp>
        <p:nvSpPr>
          <p:cNvPr id="978" name="Google Shape;978;p2"/>
          <p:cNvSpPr/>
          <p:nvPr/>
        </p:nvSpPr>
        <p:spPr>
          <a:xfrm>
            <a:off x="10219393" y="6344013"/>
            <a:ext cx="117783" cy="117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15</a:t>
            </a:r>
            <a:endParaRPr/>
          </a:p>
        </p:txBody>
      </p:sp>
      <p:sp>
        <p:nvSpPr>
          <p:cNvPr id="979" name="Google Shape;979;p2"/>
          <p:cNvSpPr/>
          <p:nvPr/>
        </p:nvSpPr>
        <p:spPr>
          <a:xfrm>
            <a:off x="12256454" y="6017069"/>
            <a:ext cx="117783" cy="117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15</a:t>
            </a:r>
            <a:endParaRPr/>
          </a:p>
        </p:txBody>
      </p:sp>
      <p:sp>
        <p:nvSpPr>
          <p:cNvPr id="980" name="Google Shape;980;p2"/>
          <p:cNvSpPr/>
          <p:nvPr/>
        </p:nvSpPr>
        <p:spPr>
          <a:xfrm>
            <a:off x="11333844" y="4014820"/>
            <a:ext cx="117783" cy="117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15</a:t>
            </a:r>
            <a:endParaRPr/>
          </a:p>
        </p:txBody>
      </p:sp>
      <p:sp>
        <p:nvSpPr>
          <p:cNvPr id="981" name="Google Shape;981;p2"/>
          <p:cNvSpPr/>
          <p:nvPr/>
        </p:nvSpPr>
        <p:spPr>
          <a:xfrm>
            <a:off x="7859037" y="1706748"/>
            <a:ext cx="117783" cy="117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15</a:t>
            </a:r>
            <a:endParaRPr/>
          </a:p>
        </p:txBody>
      </p:sp>
      <p:sp>
        <p:nvSpPr>
          <p:cNvPr id="982" name="Google Shape;982;p2"/>
          <p:cNvSpPr/>
          <p:nvPr/>
        </p:nvSpPr>
        <p:spPr>
          <a:xfrm>
            <a:off x="5031170" y="4184927"/>
            <a:ext cx="638097" cy="423205"/>
          </a:xfrm>
          <a:custGeom>
            <a:avLst/>
            <a:gdLst/>
            <a:ahLst/>
            <a:cxnLst/>
            <a:rect l="l" t="t" r="r" b="b"/>
            <a:pathLst>
              <a:path w="577944" h="383310" extrusionOk="0">
                <a:moveTo>
                  <a:pt x="3724" y="237486"/>
                </a:moveTo>
                <a:cubicBezTo>
                  <a:pt x="16886" y="225017"/>
                  <a:pt x="77846" y="222939"/>
                  <a:pt x="99321" y="220861"/>
                </a:cubicBezTo>
                <a:cubicBezTo>
                  <a:pt x="120796" y="218783"/>
                  <a:pt x="119410" y="221553"/>
                  <a:pt x="132572" y="225017"/>
                </a:cubicBezTo>
                <a:cubicBezTo>
                  <a:pt x="145734" y="228481"/>
                  <a:pt x="162359" y="245107"/>
                  <a:pt x="178292" y="241643"/>
                </a:cubicBezTo>
                <a:cubicBezTo>
                  <a:pt x="194225" y="238179"/>
                  <a:pt x="204615" y="217397"/>
                  <a:pt x="228168" y="204235"/>
                </a:cubicBezTo>
                <a:cubicBezTo>
                  <a:pt x="251721" y="191073"/>
                  <a:pt x="294670" y="176527"/>
                  <a:pt x="319608" y="162672"/>
                </a:cubicBezTo>
                <a:cubicBezTo>
                  <a:pt x="344546" y="148817"/>
                  <a:pt x="358401" y="132884"/>
                  <a:pt x="377797" y="121108"/>
                </a:cubicBezTo>
                <a:cubicBezTo>
                  <a:pt x="397193" y="109332"/>
                  <a:pt x="415897" y="105868"/>
                  <a:pt x="435986" y="92014"/>
                </a:cubicBezTo>
                <a:cubicBezTo>
                  <a:pt x="456075" y="78160"/>
                  <a:pt x="478243" y="53221"/>
                  <a:pt x="498332" y="37981"/>
                </a:cubicBezTo>
                <a:cubicBezTo>
                  <a:pt x="518421" y="22741"/>
                  <a:pt x="543359" y="-4275"/>
                  <a:pt x="556521" y="574"/>
                </a:cubicBezTo>
                <a:cubicBezTo>
                  <a:pt x="569683" y="5423"/>
                  <a:pt x="580767" y="43522"/>
                  <a:pt x="577303" y="67075"/>
                </a:cubicBezTo>
                <a:cubicBezTo>
                  <a:pt x="573839" y="90628"/>
                  <a:pt x="553057" y="116952"/>
                  <a:pt x="535739" y="141890"/>
                </a:cubicBezTo>
                <a:cubicBezTo>
                  <a:pt x="518421" y="166828"/>
                  <a:pt x="490019" y="195230"/>
                  <a:pt x="473394" y="216704"/>
                </a:cubicBezTo>
                <a:cubicBezTo>
                  <a:pt x="456769" y="238178"/>
                  <a:pt x="445684" y="254804"/>
                  <a:pt x="435986" y="270737"/>
                </a:cubicBezTo>
                <a:cubicBezTo>
                  <a:pt x="426288" y="286670"/>
                  <a:pt x="433908" y="299832"/>
                  <a:pt x="415204" y="312301"/>
                </a:cubicBezTo>
                <a:cubicBezTo>
                  <a:pt x="396500" y="324770"/>
                  <a:pt x="341775" y="338625"/>
                  <a:pt x="323764" y="345552"/>
                </a:cubicBezTo>
                <a:cubicBezTo>
                  <a:pt x="305753" y="352479"/>
                  <a:pt x="328614" y="348322"/>
                  <a:pt x="307139" y="353864"/>
                </a:cubicBezTo>
                <a:cubicBezTo>
                  <a:pt x="285665" y="359406"/>
                  <a:pt x="230246" y="374647"/>
                  <a:pt x="194917" y="378803"/>
                </a:cubicBezTo>
                <a:cubicBezTo>
                  <a:pt x="159588" y="382959"/>
                  <a:pt x="121488" y="386423"/>
                  <a:pt x="95164" y="378803"/>
                </a:cubicBezTo>
                <a:cubicBezTo>
                  <a:pt x="68840" y="371183"/>
                  <a:pt x="49444" y="346938"/>
                  <a:pt x="36975" y="333083"/>
                </a:cubicBezTo>
                <a:cubicBezTo>
                  <a:pt x="24506" y="319228"/>
                  <a:pt x="24506" y="310915"/>
                  <a:pt x="20350" y="295675"/>
                </a:cubicBezTo>
                <a:cubicBezTo>
                  <a:pt x="16194" y="280435"/>
                  <a:pt x="-9438" y="249955"/>
                  <a:pt x="3724" y="237486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ajawal"/>
              <a:buNone/>
            </a:pPr>
            <a:endParaRPr sz="2800" b="0" i="0" u="none" strike="noStrike" cap="none">
              <a:solidFill>
                <a:srgbClr val="091B2A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83" name="Google Shape;983;p2"/>
          <p:cNvSpPr/>
          <p:nvPr/>
        </p:nvSpPr>
        <p:spPr>
          <a:xfrm>
            <a:off x="5329615" y="4416120"/>
            <a:ext cx="117783" cy="11778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6</a:t>
            </a:r>
            <a:endParaRPr/>
          </a:p>
        </p:txBody>
      </p:sp>
      <p:sp>
        <p:nvSpPr>
          <p:cNvPr id="984" name="Google Shape;984;p2"/>
          <p:cNvSpPr/>
          <p:nvPr/>
        </p:nvSpPr>
        <p:spPr>
          <a:xfrm>
            <a:off x="6021787" y="3919166"/>
            <a:ext cx="480200" cy="294103"/>
          </a:xfrm>
          <a:custGeom>
            <a:avLst/>
            <a:gdLst/>
            <a:ahLst/>
            <a:cxnLst/>
            <a:rect l="l" t="t" r="r" b="b"/>
            <a:pathLst>
              <a:path w="434932" h="266378" extrusionOk="0">
                <a:moveTo>
                  <a:pt x="111" y="228812"/>
                </a:moveTo>
                <a:cubicBezTo>
                  <a:pt x="-2660" y="208030"/>
                  <a:pt x="47217" y="162311"/>
                  <a:pt x="58300" y="141529"/>
                </a:cubicBezTo>
                <a:cubicBezTo>
                  <a:pt x="69383" y="120747"/>
                  <a:pt x="54143" y="117977"/>
                  <a:pt x="66612" y="104122"/>
                </a:cubicBezTo>
                <a:cubicBezTo>
                  <a:pt x="79081" y="90267"/>
                  <a:pt x="109561" y="70178"/>
                  <a:pt x="133114" y="58402"/>
                </a:cubicBezTo>
                <a:cubicBezTo>
                  <a:pt x="156667" y="46626"/>
                  <a:pt x="187840" y="39698"/>
                  <a:pt x="207929" y="33463"/>
                </a:cubicBezTo>
                <a:cubicBezTo>
                  <a:pt x="228018" y="27228"/>
                  <a:pt x="237023" y="26536"/>
                  <a:pt x="253649" y="20994"/>
                </a:cubicBezTo>
                <a:cubicBezTo>
                  <a:pt x="270275" y="15452"/>
                  <a:pt x="291749" y="1597"/>
                  <a:pt x="307682" y="212"/>
                </a:cubicBezTo>
                <a:cubicBezTo>
                  <a:pt x="323615" y="-1173"/>
                  <a:pt x="329849" y="4369"/>
                  <a:pt x="349245" y="12682"/>
                </a:cubicBezTo>
                <a:cubicBezTo>
                  <a:pt x="368641" y="20995"/>
                  <a:pt x="410205" y="37620"/>
                  <a:pt x="424060" y="50089"/>
                </a:cubicBezTo>
                <a:cubicBezTo>
                  <a:pt x="437915" y="62558"/>
                  <a:pt x="435836" y="75720"/>
                  <a:pt x="432372" y="87496"/>
                </a:cubicBezTo>
                <a:cubicBezTo>
                  <a:pt x="428908" y="99272"/>
                  <a:pt x="415054" y="116591"/>
                  <a:pt x="403278" y="120747"/>
                </a:cubicBezTo>
                <a:cubicBezTo>
                  <a:pt x="391502" y="124903"/>
                  <a:pt x="371412" y="115205"/>
                  <a:pt x="361714" y="112434"/>
                </a:cubicBezTo>
                <a:cubicBezTo>
                  <a:pt x="352016" y="109663"/>
                  <a:pt x="345089" y="104122"/>
                  <a:pt x="345089" y="104122"/>
                </a:cubicBezTo>
                <a:lnTo>
                  <a:pt x="345089" y="104122"/>
                </a:lnTo>
                <a:cubicBezTo>
                  <a:pt x="350631" y="114513"/>
                  <a:pt x="376954" y="148456"/>
                  <a:pt x="378340" y="166467"/>
                </a:cubicBezTo>
                <a:cubicBezTo>
                  <a:pt x="379726" y="184478"/>
                  <a:pt x="372798" y="205260"/>
                  <a:pt x="353402" y="212187"/>
                </a:cubicBezTo>
                <a:cubicBezTo>
                  <a:pt x="334006" y="219114"/>
                  <a:pt x="285515" y="211495"/>
                  <a:pt x="261962" y="208031"/>
                </a:cubicBezTo>
                <a:cubicBezTo>
                  <a:pt x="238409" y="204567"/>
                  <a:pt x="234945" y="191405"/>
                  <a:pt x="212085" y="191405"/>
                </a:cubicBezTo>
                <a:cubicBezTo>
                  <a:pt x="189225" y="191405"/>
                  <a:pt x="144198" y="198333"/>
                  <a:pt x="124802" y="208031"/>
                </a:cubicBezTo>
                <a:cubicBezTo>
                  <a:pt x="105406" y="217729"/>
                  <a:pt x="104020" y="239896"/>
                  <a:pt x="95707" y="249594"/>
                </a:cubicBezTo>
                <a:cubicBezTo>
                  <a:pt x="87394" y="259292"/>
                  <a:pt x="90165" y="264142"/>
                  <a:pt x="74925" y="266220"/>
                </a:cubicBezTo>
                <a:cubicBezTo>
                  <a:pt x="59685" y="268298"/>
                  <a:pt x="2882" y="249594"/>
                  <a:pt x="111" y="228812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ajawal"/>
              <a:buNone/>
            </a:pPr>
            <a:endParaRPr sz="2800" b="0" i="0" u="none" strike="noStrike" cap="none">
              <a:solidFill>
                <a:srgbClr val="091B2A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85" name="Google Shape;985;p2"/>
          <p:cNvSpPr/>
          <p:nvPr/>
        </p:nvSpPr>
        <p:spPr>
          <a:xfrm>
            <a:off x="6222773" y="3981287"/>
            <a:ext cx="117783" cy="11778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6</a:t>
            </a:r>
            <a:endParaRPr/>
          </a:p>
        </p:txBody>
      </p:sp>
      <p:sp>
        <p:nvSpPr>
          <p:cNvPr id="986" name="Google Shape;986;p2"/>
          <p:cNvSpPr/>
          <p:nvPr/>
        </p:nvSpPr>
        <p:spPr>
          <a:xfrm>
            <a:off x="9074867" y="2092247"/>
            <a:ext cx="117783" cy="1177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Tajaw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15</a:t>
            </a:r>
            <a:endParaRPr/>
          </a:p>
        </p:txBody>
      </p:sp>
      <p:graphicFrame>
        <p:nvGraphicFramePr>
          <p:cNvPr id="987" name="Google Shape;987;p2"/>
          <p:cNvGraphicFramePr/>
          <p:nvPr/>
        </p:nvGraphicFramePr>
        <p:xfrm>
          <a:off x="731749" y="7829306"/>
          <a:ext cx="1954050" cy="228600"/>
        </p:xfrm>
        <a:graphic>
          <a:graphicData uri="http://schemas.openxmlformats.org/drawingml/2006/table">
            <a:tbl>
              <a:tblPr>
                <a:noFill/>
                <a:tableStyleId>{A12EFFEF-4B8C-4633-A398-8F931D4207E7}</a:tableStyleId>
              </a:tblPr>
              <a:tblGrid>
                <a:gridCol w="27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No.</a:t>
                      </a:r>
                      <a:endParaRPr/>
                    </a:p>
                  </a:txBody>
                  <a:tcPr marL="2450" marR="2450" marT="245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Royal Projects</a:t>
                      </a:r>
                      <a:endParaRPr/>
                    </a:p>
                  </a:txBody>
                  <a:tcPr marL="70375" marR="35200" marT="245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8" name="Google Shape;988;p2"/>
          <p:cNvGraphicFramePr/>
          <p:nvPr/>
        </p:nvGraphicFramePr>
        <p:xfrm>
          <a:off x="731748" y="8089021"/>
          <a:ext cx="1946650" cy="823000"/>
        </p:xfrm>
        <a:graphic>
          <a:graphicData uri="http://schemas.openxmlformats.org/drawingml/2006/table">
            <a:tbl>
              <a:tblPr>
                <a:noFill/>
                <a:tableStyleId>{A12EFFEF-4B8C-4633-A398-8F931D4207E7}</a:tableStyleId>
              </a:tblPr>
              <a:tblGrid>
                <a:gridCol w="27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1</a:t>
                      </a:r>
                      <a:endParaRPr/>
                    </a:p>
                  </a:txBody>
                  <a:tcPr marL="2450" marR="2450" marT="245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Prince's Palace </a:t>
                      </a:r>
                      <a:endParaRPr/>
                    </a:p>
                  </a:txBody>
                  <a:tcPr marL="9145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2</a:t>
                      </a:r>
                      <a:endParaRPr/>
                    </a:p>
                  </a:txBody>
                  <a:tcPr marL="2450" marR="2450" marT="245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POD 1 + Variation </a:t>
                      </a:r>
                      <a:endParaRPr/>
                    </a:p>
                  </a:txBody>
                  <a:tcPr marL="9145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3</a:t>
                      </a:r>
                      <a:endParaRPr/>
                    </a:p>
                  </a:txBody>
                  <a:tcPr marL="2450" marR="2450" marT="245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POD 2 + Variation</a:t>
                      </a:r>
                      <a:endParaRPr/>
                    </a:p>
                  </a:txBody>
                  <a:tcPr marL="9145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4</a:t>
                      </a:r>
                      <a:endParaRPr/>
                    </a:p>
                  </a:txBody>
                  <a:tcPr marL="2450" marR="2450" marT="245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Gaming Centre </a:t>
                      </a:r>
                      <a:endParaRPr/>
                    </a:p>
                  </a:txBody>
                  <a:tcPr marL="9145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89" name="Google Shape;989;p2"/>
          <p:cNvGraphicFramePr/>
          <p:nvPr/>
        </p:nvGraphicFramePr>
        <p:xfrm>
          <a:off x="7327294" y="8089021"/>
          <a:ext cx="2286000" cy="823000"/>
        </p:xfrm>
        <a:graphic>
          <a:graphicData uri="http://schemas.openxmlformats.org/drawingml/2006/table">
            <a:tbl>
              <a:tblPr>
                <a:noFill/>
                <a:tableStyleId>{A12EFFEF-4B8C-4633-A398-8F931D4207E7}</a:tableStyleId>
              </a:tblPr>
              <a:tblGrid>
                <a:gridCol w="27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14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jaw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East Boundary Wall</a:t>
                      </a:r>
                      <a:endParaRPr/>
                    </a:p>
                  </a:txBody>
                  <a:tcPr marL="91450" marR="4775" marT="4775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15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jaw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Eastlands Boundary Wall (Zone F)</a:t>
                      </a:r>
                      <a:endParaRPr/>
                    </a:p>
                  </a:txBody>
                  <a:tcPr marL="91450" marR="4775" marT="4775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16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jaw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South Boundary Wall</a:t>
                      </a:r>
                      <a:endParaRPr/>
                    </a:p>
                  </a:txBody>
                  <a:tcPr marL="91450" marR="4775" marT="4775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 17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jaw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West &amp; North Boundary Wall </a:t>
                      </a:r>
                      <a:endParaRPr/>
                    </a:p>
                  </a:txBody>
                  <a:tcPr marL="91450" marR="4775" marT="4775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90" name="Google Shape;990;p2"/>
          <p:cNvGraphicFramePr/>
          <p:nvPr/>
        </p:nvGraphicFramePr>
        <p:xfrm>
          <a:off x="7324852" y="7829306"/>
          <a:ext cx="2286000" cy="228600"/>
        </p:xfrm>
        <a:graphic>
          <a:graphicData uri="http://schemas.openxmlformats.org/drawingml/2006/table">
            <a:tbl>
              <a:tblPr>
                <a:noFill/>
                <a:tableStyleId>{A12EFFEF-4B8C-4633-A398-8F931D4207E7}</a:tableStyleId>
              </a:tblPr>
              <a:tblGrid>
                <a:gridCol w="27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No.</a:t>
                      </a:r>
                      <a:endParaRPr/>
                    </a:p>
                  </a:txBody>
                  <a:tcPr marL="2450" marR="2450" marT="245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Security and Operations  Projects</a:t>
                      </a:r>
                      <a:endParaRPr/>
                    </a:p>
                  </a:txBody>
                  <a:tcPr marL="70375" marR="35200" marT="245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1" name="Google Shape;991;p2"/>
          <p:cNvGraphicFramePr/>
          <p:nvPr/>
        </p:nvGraphicFramePr>
        <p:xfrm>
          <a:off x="2856589" y="7829306"/>
          <a:ext cx="2103125" cy="228600"/>
        </p:xfrm>
        <a:graphic>
          <a:graphicData uri="http://schemas.openxmlformats.org/drawingml/2006/table">
            <a:tbl>
              <a:tblPr>
                <a:noFill/>
                <a:tableStyleId>{A12EFFEF-4B8C-4633-A398-8F931D4207E7}</a:tableStyleId>
              </a:tblPr>
              <a:tblGrid>
                <a:gridCol w="27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No.</a:t>
                      </a:r>
                      <a:endParaRPr/>
                    </a:p>
                  </a:txBody>
                  <a:tcPr marL="2450" marR="2450" marT="245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Landscape Projects</a:t>
                      </a:r>
                      <a:endParaRPr/>
                    </a:p>
                  </a:txBody>
                  <a:tcPr marL="70375" marR="35200" marT="245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2" name="Google Shape;992;p2"/>
          <p:cNvGraphicFramePr/>
          <p:nvPr/>
        </p:nvGraphicFramePr>
        <p:xfrm>
          <a:off x="2857393" y="8089021"/>
          <a:ext cx="2103125" cy="823000"/>
        </p:xfrm>
        <a:graphic>
          <a:graphicData uri="http://schemas.openxmlformats.org/drawingml/2006/table">
            <a:tbl>
              <a:tblPr>
                <a:noFill/>
                <a:tableStyleId>{A12EFFEF-4B8C-4633-A398-8F931D4207E7}</a:tableStyleId>
              </a:tblPr>
              <a:tblGrid>
                <a:gridCol w="27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5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jaw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Golf Course Phase 1 + 2a</a:t>
                      </a:r>
                      <a:endParaRPr/>
                    </a:p>
                  </a:txBody>
                  <a:tcPr marL="5335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6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jaw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Golf Course Phase 2B</a:t>
                      </a:r>
                      <a:endParaRPr/>
                    </a:p>
                  </a:txBody>
                  <a:tcPr marL="5335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7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jaw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L. IP Front Garden (Zone 1, 2,3, 4)</a:t>
                      </a:r>
                      <a:endParaRPr/>
                    </a:p>
                  </a:txBody>
                  <a:tcPr marL="5335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8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jaw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L. POD 2</a:t>
                      </a:r>
                      <a:endParaRPr/>
                    </a:p>
                  </a:txBody>
                  <a:tcPr marL="5335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93" name="Google Shape;993;p2"/>
          <p:cNvGraphicFramePr/>
          <p:nvPr/>
        </p:nvGraphicFramePr>
        <p:xfrm>
          <a:off x="5174023" y="7829306"/>
          <a:ext cx="1948150" cy="228600"/>
        </p:xfrm>
        <a:graphic>
          <a:graphicData uri="http://schemas.openxmlformats.org/drawingml/2006/table">
            <a:tbl>
              <a:tblPr>
                <a:noFill/>
                <a:tableStyleId>{A12EFFEF-4B8C-4633-A398-8F931D4207E7}</a:tableStyleId>
              </a:tblPr>
              <a:tblGrid>
                <a:gridCol w="27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No.</a:t>
                      </a:r>
                      <a:endParaRPr/>
                    </a:p>
                  </a:txBody>
                  <a:tcPr marL="2450" marR="2450" marT="245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Infra &amp; Utilities Projects</a:t>
                      </a:r>
                      <a:endParaRPr/>
                    </a:p>
                  </a:txBody>
                  <a:tcPr marL="70375" marR="35200" marT="245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94" name="Google Shape;994;p2"/>
          <p:cNvGraphicFramePr/>
          <p:nvPr/>
        </p:nvGraphicFramePr>
        <p:xfrm>
          <a:off x="5172088" y="8089021"/>
          <a:ext cx="1944300" cy="823000"/>
        </p:xfrm>
        <a:graphic>
          <a:graphicData uri="http://schemas.openxmlformats.org/drawingml/2006/table">
            <a:tbl>
              <a:tblPr>
                <a:noFill/>
                <a:tableStyleId>{A12EFFEF-4B8C-4633-A398-8F931D4207E7}</a:tableStyleId>
              </a:tblPr>
              <a:tblGrid>
                <a:gridCol w="27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4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9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jaw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Wadi Bridges (2nr)</a:t>
                      </a:r>
                      <a:endParaRPr/>
                    </a:p>
                  </a:txBody>
                  <a:tcPr marL="91450" marR="4775" marT="4775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10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jaw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Service Tunnel </a:t>
                      </a:r>
                      <a:endParaRPr/>
                    </a:p>
                  </a:txBody>
                  <a:tcPr marL="91450" marR="4775" marT="4775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11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jaw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Infrastructure - South</a:t>
                      </a:r>
                      <a:endParaRPr/>
                    </a:p>
                  </a:txBody>
                  <a:tcPr marL="91450" marR="4775" marT="4775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12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jaw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Infrastructure - North</a:t>
                      </a:r>
                      <a:endParaRPr/>
                    </a:p>
                  </a:txBody>
                  <a:tcPr marL="91450" marR="4775" marT="4775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13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jaw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Eastlands Infrastructure </a:t>
                      </a:r>
                      <a:endParaRPr/>
                    </a:p>
                  </a:txBody>
                  <a:tcPr marL="91450" marR="4775" marT="4775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95" name="Google Shape;995;p2"/>
          <p:cNvGraphicFramePr/>
          <p:nvPr/>
        </p:nvGraphicFramePr>
        <p:xfrm>
          <a:off x="9797703" y="8089021"/>
          <a:ext cx="2442250" cy="822975"/>
        </p:xfrm>
        <a:graphic>
          <a:graphicData uri="http://schemas.openxmlformats.org/drawingml/2006/table">
            <a:tbl>
              <a:tblPr>
                <a:noFill/>
                <a:tableStyleId>{A12EFFEF-4B8C-4633-A398-8F931D4207E7}</a:tableStyleId>
              </a:tblPr>
              <a:tblGrid>
                <a:gridCol w="27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18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jaw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New South Royal Gate</a:t>
                      </a:r>
                      <a:endParaRPr/>
                    </a:p>
                  </a:txBody>
                  <a:tcPr marL="91450" marR="4775" marT="4775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19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jaw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Operation Facilities</a:t>
                      </a:r>
                      <a:endParaRPr/>
                    </a:p>
                  </a:txBody>
                  <a:tcPr marL="9145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20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jawal"/>
                        <a:buNone/>
                      </a:pPr>
                      <a:r>
                        <a:rPr lang="en-GB" sz="10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Private Garage (Excl Future Expansion)</a:t>
                      </a:r>
                      <a:endParaRPr/>
                    </a:p>
                  </a:txBody>
                  <a:tcPr marL="91450" marR="0" marT="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96" name="Google Shape;996;p2"/>
          <p:cNvGraphicFramePr/>
          <p:nvPr/>
        </p:nvGraphicFramePr>
        <p:xfrm>
          <a:off x="9792696" y="7829306"/>
          <a:ext cx="2456250" cy="228600"/>
        </p:xfrm>
        <a:graphic>
          <a:graphicData uri="http://schemas.openxmlformats.org/drawingml/2006/table">
            <a:tbl>
              <a:tblPr>
                <a:noFill/>
                <a:tableStyleId>{A12EFFEF-4B8C-4633-A398-8F931D4207E7}</a:tableStyleId>
              </a:tblPr>
              <a:tblGrid>
                <a:gridCol w="27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No.</a:t>
                      </a:r>
                      <a:endParaRPr/>
                    </a:p>
                  </a:txBody>
                  <a:tcPr marL="2450" marR="2450" marT="245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Security and Operations  Projects</a:t>
                      </a:r>
                      <a:endParaRPr/>
                    </a:p>
                  </a:txBody>
                  <a:tcPr marL="70375" marR="35200" marT="2450" marB="0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2" name="Google Shape;1002;p3"/>
          <p:cNvGraphicFramePr/>
          <p:nvPr/>
        </p:nvGraphicFramePr>
        <p:xfrm>
          <a:off x="9545291" y="2945914"/>
          <a:ext cx="3368842" cy="2363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03" name="Google Shape;1003;p3"/>
          <p:cNvGraphicFramePr/>
          <p:nvPr/>
        </p:nvGraphicFramePr>
        <p:xfrm>
          <a:off x="304800" y="2271153"/>
          <a:ext cx="4784625" cy="2287075"/>
        </p:xfrm>
        <a:graphic>
          <a:graphicData uri="http://schemas.openxmlformats.org/drawingml/2006/table">
            <a:tbl>
              <a:tblPr>
                <a:noFill/>
                <a:tableStyleId>{2AB9619C-874C-4017-A3BF-D4FE5459A066}</a:tableStyleId>
              </a:tblPr>
              <a:tblGrid>
                <a:gridCol w="99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5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50"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Project Key Stats</a:t>
                      </a:r>
                      <a:endParaRPr sz="1300" b="0" i="0" u="none" strike="noStrike" cap="none">
                        <a:solidFill>
                          <a:srgbClr val="206FB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60950" marR="60950" marT="30475" marB="3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A5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85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Site Area</a:t>
                      </a:r>
                      <a:endParaRPr/>
                    </a:p>
                  </a:txBody>
                  <a:tcPr marL="60950" marR="60950" marT="30475" marB="3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57475" marR="57475" marT="28725" marB="28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85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Built Up Area</a:t>
                      </a:r>
                      <a:endParaRPr/>
                    </a:p>
                  </a:txBody>
                  <a:tcPr marL="60950" marR="60950" marT="30475" marB="3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57475" marR="57475" marT="28725" marB="28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8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jawal"/>
                        <a:buNone/>
                      </a:pPr>
                      <a:r>
                        <a:rPr lang="en-GB" sz="1000" b="1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Project Configuration</a:t>
                      </a:r>
                      <a:endParaRPr sz="1000" b="1" i="0" u="none" strike="noStrike" cap="none">
                        <a:solidFill>
                          <a:schemeClr val="dk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60950" marR="60950" marT="30475" marB="3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ajawal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57475" marR="57475" marT="28725" marB="28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775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jawal"/>
                        <a:buNone/>
                      </a:pPr>
                      <a:r>
                        <a:rPr lang="en-GB" sz="1000" b="1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Space Programme</a:t>
                      </a:r>
                      <a:endParaRPr/>
                    </a:p>
                  </a:txBody>
                  <a:tcPr marL="60950" marR="60950" marT="30475" marB="3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jawal"/>
                        <a:buNone/>
                      </a:pPr>
                      <a:r>
                        <a:rPr lang="en-GB" sz="1000" b="1" i="0" u="none" strike="noStrike" cap="none" dirty="0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FOH</a:t>
                      </a:r>
                      <a:endParaRPr dirty="0"/>
                    </a:p>
                  </a:txBody>
                  <a:tcPr marL="60950" marR="60950" marT="30475" marB="3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F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ajawal"/>
                        <a:buNone/>
                      </a:pPr>
                      <a:endParaRPr sz="1100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57475" marR="57475" marT="28725" marB="28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8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ajawal"/>
                        <a:buNone/>
                      </a:pPr>
                      <a:r>
                        <a:rPr lang="en-GB" sz="1000" b="1" i="0" u="none" strike="noStrike" cap="none" dirty="0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BOH</a:t>
                      </a:r>
                      <a:endParaRPr dirty="0"/>
                    </a:p>
                  </a:txBody>
                  <a:tcPr marL="60950" marR="60950" marT="30475" marB="3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04" name="Google Shape;1004;p3"/>
          <p:cNvGraphicFramePr/>
          <p:nvPr/>
        </p:nvGraphicFramePr>
        <p:xfrm>
          <a:off x="7083267" y="2962307"/>
          <a:ext cx="3368842" cy="2363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05" name="Google Shape;1005;p3"/>
          <p:cNvSpPr txBox="1"/>
          <p:nvPr/>
        </p:nvSpPr>
        <p:spPr>
          <a:xfrm>
            <a:off x="8111596" y="3738429"/>
            <a:ext cx="14469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B2A"/>
              </a:buClr>
              <a:buSzPts val="1200"/>
              <a:buFont typeface="Tajawal"/>
              <a:buNone/>
            </a:pPr>
            <a:r>
              <a:rPr lang="en-GB" sz="1200" b="0" i="0" u="none" strike="noStrike" cap="none" dirty="0">
                <a:solidFill>
                  <a:srgbClr val="091B2A"/>
                </a:solidFill>
                <a:latin typeface="Tajawal"/>
                <a:ea typeface="Tajawal"/>
                <a:cs typeface="Tajawal"/>
                <a:sym typeface="Tajawal"/>
              </a:rPr>
              <a:t>Construction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B2A"/>
              </a:buClr>
              <a:buSzPts val="1200"/>
              <a:buFont typeface="Tajawal"/>
              <a:buNone/>
            </a:pPr>
            <a:r>
              <a:rPr lang="en-GB" sz="1200" b="0" i="0" u="none" strike="noStrike" cap="none" dirty="0">
                <a:solidFill>
                  <a:srgbClr val="091B2A"/>
                </a:solidFill>
                <a:latin typeface="Tajawal"/>
                <a:ea typeface="Tajawal"/>
                <a:cs typeface="Tajawal"/>
                <a:sym typeface="Tajawal"/>
              </a:rPr>
              <a:t>Progress</a:t>
            </a:r>
            <a:endParaRPr dirty="0"/>
          </a:p>
        </p:txBody>
      </p:sp>
      <p:cxnSp>
        <p:nvCxnSpPr>
          <p:cNvPr id="1006" name="Google Shape;1006;p3"/>
          <p:cNvCxnSpPr/>
          <p:nvPr/>
        </p:nvCxnSpPr>
        <p:spPr>
          <a:xfrm>
            <a:off x="10149096" y="3109330"/>
            <a:ext cx="0" cy="1949116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1007" name="Google Shape;1007;p3"/>
          <p:cNvSpPr txBox="1"/>
          <p:nvPr/>
        </p:nvSpPr>
        <p:spPr>
          <a:xfrm>
            <a:off x="8506911" y="4144265"/>
            <a:ext cx="6563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B2A"/>
              </a:buClr>
              <a:buSzPts val="2000"/>
              <a:buFont typeface="Tajawal"/>
              <a:buNone/>
            </a:pPr>
            <a:r>
              <a:rPr lang="en-GB" sz="2000" b="0" i="0" u="none" strike="noStrike" cap="none">
                <a:solidFill>
                  <a:srgbClr val="091B2A"/>
                </a:solidFill>
                <a:latin typeface="Tajawal"/>
                <a:ea typeface="Tajawal"/>
                <a:cs typeface="Tajawal"/>
                <a:sym typeface="Tajawal"/>
              </a:rPr>
              <a:t>7%</a:t>
            </a:r>
            <a:endParaRPr/>
          </a:p>
        </p:txBody>
      </p:sp>
      <p:sp>
        <p:nvSpPr>
          <p:cNvPr id="1008" name="Google Shape;1008;p3"/>
          <p:cNvSpPr txBox="1"/>
          <p:nvPr/>
        </p:nvSpPr>
        <p:spPr>
          <a:xfrm>
            <a:off x="323166" y="348750"/>
            <a:ext cx="12155268" cy="64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009" name="Google Shape;1009;p3"/>
          <p:cNvSpPr txBox="1"/>
          <p:nvPr/>
        </p:nvSpPr>
        <p:spPr>
          <a:xfrm>
            <a:off x="323164" y="441580"/>
            <a:ext cx="12155267" cy="46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B2A"/>
              </a:buClr>
              <a:buSzPts val="2395"/>
              <a:buFont typeface="Tajawal"/>
              <a:buNone/>
            </a:pPr>
            <a:r>
              <a:rPr lang="en-GB" sz="2395" b="0" i="0" u="none" strike="noStrike" cap="none">
                <a:solidFill>
                  <a:srgbClr val="091B2A"/>
                </a:solidFill>
                <a:latin typeface="Tajawal"/>
                <a:ea typeface="Tajawal"/>
                <a:cs typeface="Tajawal"/>
                <a:sym typeface="Tajawal"/>
              </a:rPr>
              <a:t>1</a:t>
            </a:r>
            <a:endParaRPr sz="2395" b="0" i="0" u="none" strike="noStrike" cap="none">
              <a:solidFill>
                <a:srgbClr val="091B2A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graphicFrame>
        <p:nvGraphicFramePr>
          <p:cNvPr id="1010" name="Google Shape;1010;p3"/>
          <p:cNvGraphicFramePr/>
          <p:nvPr/>
        </p:nvGraphicFramePr>
        <p:xfrm>
          <a:off x="304800" y="1125677"/>
          <a:ext cx="12173650" cy="1015750"/>
        </p:xfrm>
        <a:graphic>
          <a:graphicData uri="http://schemas.openxmlformats.org/drawingml/2006/table">
            <a:tbl>
              <a:tblPr firstRow="1" bandRow="1">
                <a:noFill/>
                <a:tableStyleId>{2AB9619C-874C-4017-A3BF-D4FE5459A066}</a:tableStyleId>
              </a:tblPr>
              <a:tblGrid>
                <a:gridCol w="152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0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9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4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02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50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71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4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i="0" u="none" strike="noStrike" cap="none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Project Name</a:t>
                      </a:r>
                      <a:endParaRPr/>
                    </a:p>
                  </a:txBody>
                  <a:tcPr marL="30475" marR="30475" marT="30475" marB="3047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A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i="0" u="none" strike="noStrike" cap="none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Project Status</a:t>
                      </a:r>
                      <a:endParaRPr sz="1300" b="1" i="0" u="none" strike="noStrike" cap="none"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30475" marR="30475" marT="30475" marB="3047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A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i="0" u="none" strike="noStrike" cap="none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Design Status</a:t>
                      </a:r>
                      <a:endParaRPr sz="1300" b="1" i="0" u="none" strike="noStrike" cap="none"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30475" marR="30475" marT="30475" marB="3047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A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i="0" u="none" strike="noStrike" cap="none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Construction Start Date</a:t>
                      </a:r>
                      <a:endParaRPr sz="1300" b="1" i="0" u="none" strike="noStrike" cap="none"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30475" marR="30475" marT="30475" marB="3047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A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i="0" u="none" strike="noStrike" cap="none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Target Completion Date</a:t>
                      </a:r>
                      <a:endParaRPr sz="1300" b="1" i="0" u="none" strike="noStrike" cap="none"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30475" marR="30475" marT="30475" marB="3047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A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i="0" u="none" strike="noStrike" cap="none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Forecast Completion Date</a:t>
                      </a:r>
                      <a:endParaRPr sz="1300" b="1" i="0" u="none" strike="noStrike" cap="none"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30475" marR="30475" marT="30475" marB="3047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A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Overall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Progress</a:t>
                      </a:r>
                      <a:endParaRPr sz="1300" b="1" i="0" u="none" strike="noStrike" cap="none">
                        <a:solidFill>
                          <a:schemeClr val="lt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30475" marR="30475" marT="30475" marB="3047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A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Current Project Cost</a:t>
                      </a:r>
                      <a:endParaRPr sz="1300" b="1" i="0" u="none" strike="noStrike" cap="none">
                        <a:solidFill>
                          <a:schemeClr val="lt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30475" marR="30475" marT="30475" marB="3047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A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300"/>
                        <a:buFont typeface="Tajawal"/>
                        <a:buNone/>
                      </a:pPr>
                      <a:r>
                        <a:rPr lang="en-GB" sz="1300" b="1" i="0" u="none" strike="noStrike" cap="none">
                          <a:solidFill>
                            <a:srgbClr val="FFFFFF"/>
                          </a:solidFill>
                        </a:rPr>
                        <a:t>Forecast to Complete</a:t>
                      </a:r>
                      <a:endParaRPr sz="2375" u="none" strike="noStrike" cap="none"/>
                    </a:p>
                  </a:txBody>
                  <a:tcPr marL="30475" marR="30475" marT="30475" marB="3047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A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i="0" u="none" strike="noStrike" cap="none"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Cost / m2</a:t>
                      </a:r>
                      <a:endParaRPr sz="1300" b="1" i="0" u="none" strike="noStrike" cap="none"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30475" marR="30475" marT="30475" marB="3047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i="0" u="none" strike="noStrike" cap="none">
                        <a:solidFill>
                          <a:schemeClr val="dk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108750" marR="108750" marT="4275" marB="427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ajawal"/>
                        <a:buNone/>
                      </a:pPr>
                      <a:r>
                        <a:rPr lang="en-GB" sz="11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 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108750" marR="108750" marT="4275" marB="427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108750" marR="108750" marT="4275" marB="427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108750" marR="108750" marT="4275" marB="427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108750" marR="108750" marT="4275" marB="427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ajawal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108750" marR="108750" marT="4275" marB="427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108750" marR="108750" marT="4275" marB="427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108750" marR="108750" marT="4275" marB="427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108750" marR="108750" marT="4275" marB="427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108750" marR="108750" marT="4275" marB="4275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11" name="Google Shape;1011;p3"/>
          <p:cNvSpPr/>
          <p:nvPr/>
        </p:nvSpPr>
        <p:spPr>
          <a:xfrm>
            <a:off x="5337406" y="2271425"/>
            <a:ext cx="2375418" cy="320040"/>
          </a:xfrm>
          <a:prstGeom prst="rect">
            <a:avLst/>
          </a:prstGeom>
          <a:solidFill>
            <a:srgbClr val="152A5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ajawal"/>
              <a:buNone/>
            </a:pPr>
            <a:r>
              <a:rPr lang="en-GB" sz="13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Project Cost &amp; Cost Analysis</a:t>
            </a:r>
            <a:endParaRPr sz="1300" b="1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graphicFrame>
        <p:nvGraphicFramePr>
          <p:cNvPr id="1012" name="Google Shape;1012;p3"/>
          <p:cNvGraphicFramePr/>
          <p:nvPr/>
        </p:nvGraphicFramePr>
        <p:xfrm>
          <a:off x="7629525" y="6108048"/>
          <a:ext cx="4852300" cy="1179845"/>
        </p:xfrm>
        <a:graphic>
          <a:graphicData uri="http://schemas.openxmlformats.org/drawingml/2006/table">
            <a:tbl>
              <a:tblPr>
                <a:noFill/>
                <a:tableStyleId>{2AB9619C-874C-4017-A3BF-D4FE5459A066}</a:tableStyleId>
              </a:tblPr>
              <a:tblGrid>
                <a:gridCol w="485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Remaining Items</a:t>
                      </a:r>
                      <a:endParaRPr/>
                    </a:p>
                  </a:txBody>
                  <a:tcPr marL="60950" marR="60950" marT="30475" marB="3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775">
                <a:tc>
                  <a:txBody>
                    <a:bodyPr/>
                    <a:lstStyle/>
                    <a:p>
                      <a:pPr marL="171450" marR="0" lvl="0" indent="-101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60950" marR="60950" marT="30475" marB="304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3" name="Google Shape;1013;p3"/>
          <p:cNvGraphicFramePr/>
          <p:nvPr/>
        </p:nvGraphicFramePr>
        <p:xfrm>
          <a:off x="5342195" y="6111314"/>
          <a:ext cx="2134950" cy="1173425"/>
        </p:xfrm>
        <a:graphic>
          <a:graphicData uri="http://schemas.openxmlformats.org/drawingml/2006/table">
            <a:tbl>
              <a:tblPr>
                <a:noFill/>
                <a:tableStyleId>{2AB9619C-874C-4017-A3BF-D4FE5459A066}</a:tableStyleId>
              </a:tblPr>
              <a:tblGrid>
                <a:gridCol w="106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62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Estimated Total Required Avg.  Daily Resources</a:t>
                      </a:r>
                      <a:endParaRPr/>
                    </a:p>
                  </a:txBody>
                  <a:tcPr marL="60950" marR="60950" marT="30475" marB="3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A5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Daily Manpower</a:t>
                      </a:r>
                      <a:endParaRPr/>
                    </a:p>
                  </a:txBody>
                  <a:tcPr marL="60950" marR="60950" marT="30475" marB="304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b="1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Daily Machinery</a:t>
                      </a:r>
                      <a:endParaRPr/>
                    </a:p>
                  </a:txBody>
                  <a:tcPr marL="60950" marR="60950" marT="30475" marB="304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60950" marR="60950" marT="30475" marB="304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60950" marR="60950" marT="30475" marB="304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4" name="Google Shape;1014;p3"/>
          <p:cNvGraphicFramePr/>
          <p:nvPr/>
        </p:nvGraphicFramePr>
        <p:xfrm>
          <a:off x="5333250" y="2673352"/>
          <a:ext cx="2362950" cy="365750"/>
        </p:xfrm>
        <a:graphic>
          <a:graphicData uri="http://schemas.openxmlformats.org/drawingml/2006/table">
            <a:tbl>
              <a:tblPr firstRow="1" bandRow="1">
                <a:noFill/>
                <a:tableStyleId>{96EBAD37-9759-4485-860F-19C496E8850E}</a:tableStyleId>
              </a:tblPr>
              <a:tblGrid>
                <a:gridCol w="152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50"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u="none" strike="noStrike" cap="none">
                          <a:solidFill>
                            <a:schemeClr val="lt1"/>
                          </a:solidFill>
                        </a:rPr>
                        <a:t>Current Project Cost</a:t>
                      </a:r>
                      <a:endParaRPr sz="11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40125" marR="40125" marT="20075" marB="200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40125" marR="40125" marT="20075" marB="200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15" name="Google Shape;1015;p3"/>
          <p:cNvSpPr/>
          <p:nvPr/>
        </p:nvSpPr>
        <p:spPr>
          <a:xfrm>
            <a:off x="7863250" y="2271153"/>
            <a:ext cx="4627652" cy="316237"/>
          </a:xfrm>
          <a:prstGeom prst="rect">
            <a:avLst/>
          </a:prstGeom>
          <a:solidFill>
            <a:srgbClr val="152A5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i="0" u="none" strike="noStrike" cap="none">
                <a:solidFill>
                  <a:srgbClr val="FFFFFF"/>
                </a:solidFill>
                <a:latin typeface="Tajawal"/>
                <a:ea typeface="Tajawal"/>
                <a:cs typeface="Tajawal"/>
                <a:sym typeface="Tajawal"/>
              </a:rPr>
              <a:t>Current Construction &amp; Payment Progress</a:t>
            </a:r>
            <a:endParaRPr sz="1317" b="1" i="0" u="none" strike="noStrike" cap="none">
              <a:solidFill>
                <a:srgbClr val="FF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graphicFrame>
        <p:nvGraphicFramePr>
          <p:cNvPr id="1016" name="Google Shape;1016;p3"/>
          <p:cNvGraphicFramePr/>
          <p:nvPr/>
        </p:nvGraphicFramePr>
        <p:xfrm>
          <a:off x="5332081" y="5437224"/>
          <a:ext cx="7169550" cy="634570"/>
        </p:xfrm>
        <a:graphic>
          <a:graphicData uri="http://schemas.openxmlformats.org/drawingml/2006/table">
            <a:tbl>
              <a:tblPr>
                <a:noFill/>
                <a:tableStyleId>{A12EFFEF-4B8C-4633-A398-8F931D4207E7}</a:tableStyleId>
              </a:tblPr>
              <a:tblGrid>
                <a:gridCol w="716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0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i="0" u="none" strike="noStrike" cap="none" dirty="0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Basis Of Project Cost</a:t>
                      </a:r>
                      <a:endParaRPr dirty="0"/>
                    </a:p>
                  </a:txBody>
                  <a:tcPr marL="60950" marR="60950" marT="30475" marB="3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500">
                <a:tc>
                  <a:txBody>
                    <a:bodyPr/>
                    <a:lstStyle/>
                    <a:p>
                      <a:pPr marL="171450" marR="0" lvl="0" indent="-1079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60950" marR="60950" marT="30475" marB="304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17" name="Google Shape;1017;p3"/>
          <p:cNvPicPr preferRelativeResize="0"/>
          <p:nvPr/>
        </p:nvPicPr>
        <p:blipFill rotWithShape="1">
          <a:blip r:embed="rId5">
            <a:alphaModFix amt="50000"/>
          </a:blip>
          <a:srcRect t="3901"/>
          <a:stretch/>
        </p:blipFill>
        <p:spPr>
          <a:xfrm>
            <a:off x="320893" y="4800600"/>
            <a:ext cx="4858788" cy="407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3"/>
          <p:cNvPicPr preferRelativeResize="0"/>
          <p:nvPr/>
        </p:nvPicPr>
        <p:blipFill rotWithShape="1">
          <a:blip r:embed="rId5">
            <a:alphaModFix/>
          </a:blip>
          <a:srcRect t="26906" r="11200" b="30861"/>
          <a:stretch/>
        </p:blipFill>
        <p:spPr>
          <a:xfrm>
            <a:off x="320893" y="5765799"/>
            <a:ext cx="4314607" cy="179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3"/>
          <p:cNvSpPr txBox="1"/>
          <p:nvPr/>
        </p:nvSpPr>
        <p:spPr>
          <a:xfrm>
            <a:off x="10651073" y="3738428"/>
            <a:ext cx="14469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B2A"/>
              </a:buClr>
              <a:buSzPts val="1200"/>
              <a:buFont typeface="Tajawal"/>
              <a:buNone/>
            </a:pPr>
            <a:r>
              <a:rPr lang="en-GB" sz="1200" b="0" i="0" u="none" strike="noStrike" cap="none">
                <a:solidFill>
                  <a:srgbClr val="091B2A"/>
                </a:solidFill>
                <a:latin typeface="Tajawal"/>
                <a:ea typeface="Tajawal"/>
                <a:cs typeface="Tajawal"/>
                <a:sym typeface="Tajawal"/>
              </a:rPr>
              <a:t>Payment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B2A"/>
              </a:buClr>
              <a:buSzPts val="1200"/>
              <a:buFont typeface="Tajawal"/>
              <a:buNone/>
            </a:pPr>
            <a:r>
              <a:rPr lang="en-GB" sz="1200" b="0" i="0" u="none" strike="noStrike" cap="none">
                <a:solidFill>
                  <a:srgbClr val="091B2A"/>
                </a:solidFill>
                <a:latin typeface="Tajawal"/>
                <a:ea typeface="Tajawal"/>
                <a:cs typeface="Tajawal"/>
                <a:sym typeface="Tajawal"/>
              </a:rPr>
              <a:t> Progress</a:t>
            </a:r>
            <a:endParaRPr/>
          </a:p>
        </p:txBody>
      </p:sp>
      <p:sp>
        <p:nvSpPr>
          <p:cNvPr id="1020" name="Google Shape;1020;p3"/>
          <p:cNvSpPr txBox="1"/>
          <p:nvPr/>
        </p:nvSpPr>
        <p:spPr>
          <a:xfrm>
            <a:off x="10983858" y="4146581"/>
            <a:ext cx="7814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B2A"/>
              </a:buClr>
              <a:buSzPts val="2000"/>
              <a:buFont typeface="Tajawal"/>
              <a:buNone/>
            </a:pPr>
            <a:r>
              <a:rPr lang="en-GB" sz="2000" b="0" i="0" u="none" strike="noStrike" cap="none">
                <a:solidFill>
                  <a:srgbClr val="091B2A"/>
                </a:solidFill>
                <a:latin typeface="Tajawal"/>
                <a:ea typeface="Tajawal"/>
                <a:cs typeface="Tajawal"/>
                <a:sym typeface="Tajawal"/>
              </a:rPr>
              <a:t>5%</a:t>
            </a:r>
            <a:endParaRPr/>
          </a:p>
        </p:txBody>
      </p:sp>
      <p:graphicFrame>
        <p:nvGraphicFramePr>
          <p:cNvPr id="1021" name="Google Shape;1021;p3"/>
          <p:cNvGraphicFramePr/>
          <p:nvPr/>
        </p:nvGraphicFramePr>
        <p:xfrm>
          <a:off x="5344484" y="3087191"/>
          <a:ext cx="2384825" cy="2324650"/>
        </p:xfrm>
        <a:graphic>
          <a:graphicData uri="http://schemas.openxmlformats.org/drawingml/2006/table">
            <a:tbl>
              <a:tblPr firstRow="1" bandRow="1">
                <a:noFill/>
                <a:tableStyleId>{96EBAD37-9759-4485-860F-19C496E8850E}</a:tableStyleId>
              </a:tblPr>
              <a:tblGrid>
                <a:gridCol w="179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700">
                <a:tc gridSpan="2"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" b="1" u="none" strike="noStrike" cap="none">
                          <a:solidFill>
                            <a:schemeClr val="lt1"/>
                          </a:solidFill>
                        </a:rPr>
                        <a:t>00</a:t>
                      </a:r>
                      <a:endParaRPr sz="1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40125" marR="40125" marT="20075" marB="200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700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Design &amp; Supervision </a:t>
                      </a:r>
                      <a:endParaRPr sz="1100" b="0" i="0" u="none" strike="noStrike" cap="non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0" marT="0" marB="0" anchor="ctr">
                    <a:lnL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200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Civil, Structural &amp; Finishes </a:t>
                      </a:r>
                      <a:endParaRPr sz="1100" b="0" i="0" u="none" strike="noStrike" cap="non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0" marT="0" marB="0" anchor="ctr">
                    <a:lnL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200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FF&amp;E /Specialties</a:t>
                      </a:r>
                      <a:endParaRPr sz="1100" b="0" i="0" u="none" strike="noStrike" cap="non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0" marT="0" marB="0" anchor="ctr">
                    <a:lnL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200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Services </a:t>
                      </a:r>
                      <a:endParaRPr sz="1100" b="0" i="0" u="none" strike="noStrike" cap="non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0" marT="0" marB="0" anchor="ctr">
                    <a:lnL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200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External Works</a:t>
                      </a:r>
                      <a:endParaRPr sz="1100" b="0" i="0" u="none" strike="noStrike" cap="non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0" marT="0" marB="0" anchor="ctr">
                    <a:lnL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3400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Prelims, OH&amp;P</a:t>
                      </a:r>
                      <a:endParaRPr sz="1100" b="0" i="0" u="none" strike="noStrike" cap="non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0" marT="0" marB="0" anchor="ctr">
                    <a:lnL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3400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Client Direct</a:t>
                      </a:r>
                      <a:endParaRPr sz="1100" b="0" i="0" u="none" strike="noStrike" cap="non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0" marT="0" marB="0" anchor="ctr">
                    <a:lnL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1000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Contingencies </a:t>
                      </a:r>
                      <a:endParaRPr sz="1100" b="0" i="0" u="none" strike="noStrike" cap="non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0" marT="0" marB="0" anchor="ctr">
                    <a:lnL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3400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Variations</a:t>
                      </a:r>
                      <a:endParaRPr sz="1100" b="0" i="0" u="none" strike="noStrike" cap="non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0" marT="0" marB="0" anchor="ctr">
                    <a:lnL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3400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VAT </a:t>
                      </a:r>
                      <a:endParaRPr sz="1100" b="0" i="0" u="none" strike="noStrike" cap="non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0" marT="0" marB="0" anchor="ctr">
                    <a:lnL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1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rgbClr val="D1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850">
                <a:tc gridSpan="2"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Tajawal"/>
                        <a:buNone/>
                      </a:pPr>
                      <a:r>
                        <a:rPr lang="en-GB" sz="1100" b="1" i="0" u="none" strike="noStrike" cap="none" dirty="0">
                          <a:solidFill>
                            <a:schemeClr val="lt1"/>
                          </a:solidFill>
                        </a:rPr>
                        <a:t>Forecast Construction Spend 2025 </a:t>
                      </a:r>
                      <a:endParaRPr sz="11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37825" marR="37825" marT="18925" marB="18925" anchor="ctr">
                    <a:lnL w="12700" cap="flat" cmpd="sng">
                      <a:solidFill>
                        <a:srgbClr val="1A588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A588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5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1A588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A588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022" name="Google Shape;1022;p3"/>
          <p:cNvGraphicFramePr/>
          <p:nvPr/>
        </p:nvGraphicFramePr>
        <p:xfrm>
          <a:off x="5342195" y="7390134"/>
          <a:ext cx="7136250" cy="1179845"/>
        </p:xfrm>
        <a:graphic>
          <a:graphicData uri="http://schemas.openxmlformats.org/drawingml/2006/table">
            <a:tbl>
              <a:tblPr>
                <a:noFill/>
                <a:tableStyleId>{2AB9619C-874C-4017-A3BF-D4FE5459A066}</a:tableStyleId>
              </a:tblPr>
              <a:tblGrid>
                <a:gridCol w="713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i="0" u="none" strike="noStrike" cap="none">
                          <a:solidFill>
                            <a:schemeClr val="lt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Risk Assessment</a:t>
                      </a:r>
                      <a:endParaRPr/>
                    </a:p>
                  </a:txBody>
                  <a:tcPr marL="60950" marR="60950" marT="30475" marB="304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A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775">
                <a:tc>
                  <a:txBody>
                    <a:bodyPr/>
                    <a:lstStyle/>
                    <a:p>
                      <a:pPr marL="171450" marR="0" lvl="0" indent="-101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60950" marR="60950" marT="30475" marB="304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"/>
          <p:cNvSpPr txBox="1"/>
          <p:nvPr/>
        </p:nvSpPr>
        <p:spPr>
          <a:xfrm>
            <a:off x="323166" y="348750"/>
            <a:ext cx="12155268" cy="64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B2A"/>
              </a:buClr>
              <a:buSzPts val="2395"/>
              <a:buFont typeface="Arial"/>
              <a:buNone/>
            </a:pPr>
            <a:r>
              <a:rPr lang="en-GB" sz="2395" b="1" i="0" u="none" strike="noStrike" cap="none">
                <a:solidFill>
                  <a:srgbClr val="091B2A"/>
                </a:solidFill>
                <a:latin typeface="Tajawal"/>
                <a:ea typeface="Tajawal"/>
                <a:cs typeface="Tajawal"/>
                <a:sym typeface="Tajawal"/>
              </a:rPr>
              <a:t>Index</a:t>
            </a:r>
            <a:endParaRPr/>
          </a:p>
        </p:txBody>
      </p:sp>
      <p:graphicFrame>
        <p:nvGraphicFramePr>
          <p:cNvPr id="1047" name="Google Shape;1047;p5"/>
          <p:cNvGraphicFramePr/>
          <p:nvPr/>
        </p:nvGraphicFramePr>
        <p:xfrm>
          <a:off x="323166" y="1304814"/>
          <a:ext cx="5705500" cy="6116725"/>
        </p:xfrm>
        <a:graphic>
          <a:graphicData uri="http://schemas.openxmlformats.org/drawingml/2006/table">
            <a:tbl>
              <a:tblPr>
                <a:noFill/>
                <a:tableStyleId>{A12EFFEF-4B8C-4633-A398-8F931D4207E7}</a:tableStyleId>
              </a:tblPr>
              <a:tblGrid>
                <a:gridCol w="155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0225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sng" strike="noStrike" cap="none">
                        <a:solidFill>
                          <a:schemeClr val="dk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7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sng" strike="noStrike" cap="none">
                        <a:solidFill>
                          <a:schemeClr val="dk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4775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sng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Projects</a:t>
                      </a:r>
                      <a:endParaRPr/>
                    </a:p>
                  </a:txBody>
                  <a:tcPr marL="91450" marR="4775" marT="4775" marB="0" anchor="ctr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825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Royal</a:t>
                      </a:r>
                      <a:endParaRPr/>
                    </a:p>
                  </a:txBody>
                  <a:tcPr marL="7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1</a:t>
                      </a:r>
                      <a:endParaRPr/>
                    </a:p>
                  </a:txBody>
                  <a:tcPr marL="4775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Prince's Palace </a:t>
                      </a:r>
                      <a:endParaRPr/>
                    </a:p>
                  </a:txBody>
                  <a:tcPr marL="9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825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Royal</a:t>
                      </a:r>
                      <a:endParaRPr/>
                    </a:p>
                  </a:txBody>
                  <a:tcPr marL="7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2</a:t>
                      </a:r>
                      <a:endParaRPr/>
                    </a:p>
                  </a:txBody>
                  <a:tcPr marL="4775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POD 1 + Variation</a:t>
                      </a:r>
                      <a:endParaRPr/>
                    </a:p>
                  </a:txBody>
                  <a:tcPr marL="9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825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Royal</a:t>
                      </a:r>
                      <a:endParaRPr/>
                    </a:p>
                  </a:txBody>
                  <a:tcPr marL="7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3</a:t>
                      </a:r>
                      <a:endParaRPr/>
                    </a:p>
                  </a:txBody>
                  <a:tcPr marL="4775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POD 2 + Variation</a:t>
                      </a:r>
                      <a:endParaRPr/>
                    </a:p>
                  </a:txBody>
                  <a:tcPr marL="9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825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Royal</a:t>
                      </a:r>
                      <a:endParaRPr/>
                    </a:p>
                  </a:txBody>
                  <a:tcPr marL="7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4</a:t>
                      </a:r>
                      <a:endParaRPr/>
                    </a:p>
                  </a:txBody>
                  <a:tcPr marL="4775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Gaming Centre</a:t>
                      </a:r>
                      <a:endParaRPr/>
                    </a:p>
                  </a:txBody>
                  <a:tcPr marL="9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825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Landscape</a:t>
                      </a:r>
                      <a:endParaRPr/>
                    </a:p>
                  </a:txBody>
                  <a:tcPr marL="7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5</a:t>
                      </a:r>
                      <a:endParaRPr/>
                    </a:p>
                  </a:txBody>
                  <a:tcPr marL="4775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Golf Course Phase 1 + 2a</a:t>
                      </a:r>
                      <a:endParaRPr/>
                    </a:p>
                  </a:txBody>
                  <a:tcPr marL="9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825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Infra &amp; Utilities</a:t>
                      </a:r>
                      <a:endParaRPr/>
                    </a:p>
                  </a:txBody>
                  <a:tcPr marL="7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6</a:t>
                      </a:r>
                      <a:endParaRPr/>
                    </a:p>
                  </a:txBody>
                  <a:tcPr marL="4775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Golf Course Phase 2B</a:t>
                      </a:r>
                      <a:endParaRPr/>
                    </a:p>
                  </a:txBody>
                  <a:tcPr marL="9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825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Infra &amp; Utilities</a:t>
                      </a:r>
                      <a:endParaRPr/>
                    </a:p>
                  </a:txBody>
                  <a:tcPr marL="7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7</a:t>
                      </a:r>
                      <a:endParaRPr/>
                    </a:p>
                  </a:txBody>
                  <a:tcPr marL="4775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L. IP Front Garden (Zone 1 to 4)</a:t>
                      </a:r>
                      <a:endParaRPr sz="1400" b="0" i="0" u="none" strike="noStrike" cap="none">
                        <a:solidFill>
                          <a:schemeClr val="dk1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L="9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825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Infra &amp; Utilities</a:t>
                      </a:r>
                      <a:endParaRPr/>
                    </a:p>
                  </a:txBody>
                  <a:tcPr marL="7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8</a:t>
                      </a:r>
                      <a:endParaRPr/>
                    </a:p>
                  </a:txBody>
                  <a:tcPr marL="4775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L. POD 2</a:t>
                      </a:r>
                      <a:endParaRPr/>
                    </a:p>
                  </a:txBody>
                  <a:tcPr marL="9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825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Infra &amp; Utilities</a:t>
                      </a:r>
                      <a:endParaRPr/>
                    </a:p>
                  </a:txBody>
                  <a:tcPr marL="7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9</a:t>
                      </a:r>
                      <a:endParaRPr/>
                    </a:p>
                  </a:txBody>
                  <a:tcPr marL="4775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Wadi Bridges (2nr)</a:t>
                      </a:r>
                      <a:endParaRPr/>
                    </a:p>
                  </a:txBody>
                  <a:tcPr marL="9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825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Infra &amp; Utilities</a:t>
                      </a:r>
                      <a:endParaRPr/>
                    </a:p>
                  </a:txBody>
                  <a:tcPr marL="7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10</a:t>
                      </a:r>
                      <a:endParaRPr/>
                    </a:p>
                  </a:txBody>
                  <a:tcPr marL="4775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Service Tunnel </a:t>
                      </a:r>
                      <a:endParaRPr/>
                    </a:p>
                  </a:txBody>
                  <a:tcPr marL="9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825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Infra &amp; Utilities</a:t>
                      </a:r>
                      <a:endParaRPr/>
                    </a:p>
                  </a:txBody>
                  <a:tcPr marL="7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11</a:t>
                      </a:r>
                      <a:endParaRPr/>
                    </a:p>
                  </a:txBody>
                  <a:tcPr marL="4775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Infrastructure - South</a:t>
                      </a:r>
                      <a:endParaRPr/>
                    </a:p>
                  </a:txBody>
                  <a:tcPr marL="9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825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Infra &amp; Utilities</a:t>
                      </a:r>
                      <a:endParaRPr/>
                    </a:p>
                  </a:txBody>
                  <a:tcPr marL="7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12</a:t>
                      </a:r>
                      <a:endParaRPr/>
                    </a:p>
                  </a:txBody>
                  <a:tcPr marL="4775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Infrastructure - North</a:t>
                      </a:r>
                      <a:endParaRPr/>
                    </a:p>
                  </a:txBody>
                  <a:tcPr marL="9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3825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Infra &amp; Utilities</a:t>
                      </a:r>
                      <a:endParaRPr/>
                    </a:p>
                  </a:txBody>
                  <a:tcPr marL="7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13</a:t>
                      </a:r>
                      <a:endParaRPr/>
                    </a:p>
                  </a:txBody>
                  <a:tcPr marL="4775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Eastlands Infrastructure </a:t>
                      </a:r>
                      <a:endParaRPr/>
                    </a:p>
                  </a:txBody>
                  <a:tcPr marL="9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3825"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Security &amp; Ops</a:t>
                      </a:r>
                      <a:endParaRPr/>
                    </a:p>
                  </a:txBody>
                  <a:tcPr marL="7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14</a:t>
                      </a:r>
                      <a:endParaRPr/>
                    </a:p>
                  </a:txBody>
                  <a:tcPr marL="4775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Operation Facilities</a:t>
                      </a:r>
                      <a:endParaRPr/>
                    </a:p>
                  </a:txBody>
                  <a:tcPr marL="9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3825">
                <a:tc>
                  <a:txBody>
                    <a:bodyPr/>
                    <a:lstStyle/>
                    <a:p>
                      <a:pPr marL="0" marR="0" lvl="0" indent="0" algn="l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91B2A"/>
                        </a:buClr>
                        <a:buSzPts val="1400"/>
                        <a:buFont typeface="Tajawal"/>
                        <a:buNone/>
                      </a:pPr>
                      <a:r>
                        <a:rPr lang="en-GB" sz="1400" b="1" i="0" u="none" strike="noStrike" cap="none">
                          <a:solidFill>
                            <a:srgbClr val="091B2A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Security &amp; Ops</a:t>
                      </a:r>
                      <a:endParaRPr/>
                    </a:p>
                  </a:txBody>
                  <a:tcPr marL="7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15</a:t>
                      </a:r>
                      <a:endParaRPr/>
                    </a:p>
                  </a:txBody>
                  <a:tcPr marL="4775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Private Garage (Excl Future Expansion)</a:t>
                      </a:r>
                      <a:endParaRPr/>
                    </a:p>
                  </a:txBody>
                  <a:tcPr marL="9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3825">
                <a:tc>
                  <a:txBody>
                    <a:bodyPr/>
                    <a:lstStyle/>
                    <a:p>
                      <a:pPr marL="0" marR="0" lvl="0" indent="0" algn="l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91B2A"/>
                        </a:buClr>
                        <a:buSzPts val="1400"/>
                        <a:buFont typeface="Tajawal"/>
                        <a:buNone/>
                      </a:pPr>
                      <a:r>
                        <a:rPr lang="en-GB" sz="1400" b="1" i="0" u="none" strike="noStrike" cap="none">
                          <a:solidFill>
                            <a:srgbClr val="091B2A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Security &amp; Ops</a:t>
                      </a:r>
                      <a:endParaRPr/>
                    </a:p>
                  </a:txBody>
                  <a:tcPr marL="7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16</a:t>
                      </a:r>
                      <a:endParaRPr/>
                    </a:p>
                  </a:txBody>
                  <a:tcPr marL="4775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East Boundary Wall</a:t>
                      </a:r>
                      <a:endParaRPr/>
                    </a:p>
                  </a:txBody>
                  <a:tcPr marL="9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3825">
                <a:tc>
                  <a:txBody>
                    <a:bodyPr/>
                    <a:lstStyle/>
                    <a:p>
                      <a:pPr marL="0" marR="0" lvl="0" indent="0" algn="l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91B2A"/>
                        </a:buClr>
                        <a:buSzPts val="1400"/>
                        <a:buFont typeface="Tajawal"/>
                        <a:buNone/>
                      </a:pPr>
                      <a:r>
                        <a:rPr lang="en-GB" sz="1400" b="1" i="0" u="none" strike="noStrike" cap="none">
                          <a:solidFill>
                            <a:srgbClr val="091B2A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Security &amp; Ops</a:t>
                      </a:r>
                      <a:endParaRPr/>
                    </a:p>
                  </a:txBody>
                  <a:tcPr marL="7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17</a:t>
                      </a:r>
                      <a:endParaRPr/>
                    </a:p>
                  </a:txBody>
                  <a:tcPr marL="4775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Eastlands Boundary Wall (Zone F)</a:t>
                      </a:r>
                      <a:endParaRPr/>
                    </a:p>
                  </a:txBody>
                  <a:tcPr marL="9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3825">
                <a:tc>
                  <a:txBody>
                    <a:bodyPr/>
                    <a:lstStyle/>
                    <a:p>
                      <a:pPr marL="0" marR="0" lvl="0" indent="0" algn="l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91B2A"/>
                        </a:buClr>
                        <a:buSzPts val="1400"/>
                        <a:buFont typeface="Tajawal"/>
                        <a:buNone/>
                      </a:pPr>
                      <a:r>
                        <a:rPr lang="en-GB" sz="1400" b="1" i="0" u="none" strike="noStrike" cap="none">
                          <a:solidFill>
                            <a:srgbClr val="091B2A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Security &amp; Ops</a:t>
                      </a:r>
                      <a:endParaRPr/>
                    </a:p>
                  </a:txBody>
                  <a:tcPr marL="7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18</a:t>
                      </a:r>
                      <a:endParaRPr/>
                    </a:p>
                  </a:txBody>
                  <a:tcPr marL="4775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South Boundary Wall</a:t>
                      </a:r>
                      <a:endParaRPr/>
                    </a:p>
                  </a:txBody>
                  <a:tcPr marL="9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3825">
                <a:tc>
                  <a:txBody>
                    <a:bodyPr/>
                    <a:lstStyle/>
                    <a:p>
                      <a:pPr marL="0" marR="0" lvl="0" indent="0" algn="l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91B2A"/>
                        </a:buClr>
                        <a:buSzPts val="1400"/>
                        <a:buFont typeface="Tajawal"/>
                        <a:buNone/>
                      </a:pPr>
                      <a:r>
                        <a:rPr lang="en-GB" sz="1400" b="1" i="0" u="none" strike="noStrike" cap="none">
                          <a:solidFill>
                            <a:srgbClr val="091B2A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Security &amp; Ops</a:t>
                      </a:r>
                      <a:endParaRPr/>
                    </a:p>
                  </a:txBody>
                  <a:tcPr marL="7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19</a:t>
                      </a:r>
                      <a:endParaRPr/>
                    </a:p>
                  </a:txBody>
                  <a:tcPr marL="4775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West &amp; North Boundary Wall </a:t>
                      </a:r>
                      <a:endParaRPr/>
                    </a:p>
                  </a:txBody>
                  <a:tcPr marL="9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3825">
                <a:tc>
                  <a:txBody>
                    <a:bodyPr/>
                    <a:lstStyle/>
                    <a:p>
                      <a:pPr marL="0" marR="0" lvl="0" indent="0" algn="l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91B2A"/>
                        </a:buClr>
                        <a:buSzPts val="1400"/>
                        <a:buFont typeface="Tajawal"/>
                        <a:buNone/>
                      </a:pPr>
                      <a:r>
                        <a:rPr lang="en-GB" sz="1400" b="1" i="0" u="none" strike="noStrike" cap="none">
                          <a:solidFill>
                            <a:srgbClr val="091B2A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Security &amp; Ops</a:t>
                      </a:r>
                      <a:endParaRPr/>
                    </a:p>
                  </a:txBody>
                  <a:tcPr marL="7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20</a:t>
                      </a:r>
                      <a:endParaRPr/>
                    </a:p>
                  </a:txBody>
                  <a:tcPr marL="4775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i="0" u="none" strike="noStrike" cap="none">
                          <a:solidFill>
                            <a:schemeClr val="dk1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New South Royal Gate</a:t>
                      </a:r>
                      <a:endParaRPr/>
                    </a:p>
                  </a:txBody>
                  <a:tcPr marL="91450" marR="4775" marT="4775" marB="0">
                    <a:lnL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2_CPPA 40 Theme PPT (A3)">
  <a:themeElements>
    <a:clrScheme name="Custom 10">
      <a:dk1>
        <a:srgbClr val="091B2A"/>
      </a:dk1>
      <a:lt1>
        <a:srgbClr val="FFFFFF"/>
      </a:lt1>
      <a:dk2>
        <a:srgbClr val="FFFFFF"/>
      </a:dk2>
      <a:lt2>
        <a:srgbClr val="091B2A"/>
      </a:lt2>
      <a:accent1>
        <a:srgbClr val="BB955B"/>
      </a:accent1>
      <a:accent2>
        <a:srgbClr val="BB955B"/>
      </a:accent2>
      <a:accent3>
        <a:srgbClr val="091B2A"/>
      </a:accent3>
      <a:accent4>
        <a:srgbClr val="3B8686"/>
      </a:accent4>
      <a:accent5>
        <a:srgbClr val="00664A"/>
      </a:accent5>
      <a:accent6>
        <a:srgbClr val="C00000"/>
      </a:accent6>
      <a:hlink>
        <a:srgbClr val="1D5788"/>
      </a:hlink>
      <a:folHlink>
        <a:srgbClr val="7AC4C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PPA Colors">
      <a:dk1>
        <a:srgbClr val="091B2A"/>
      </a:dk1>
      <a:lt1>
        <a:srgbClr val="FFFFFF"/>
      </a:lt1>
      <a:dk2>
        <a:srgbClr val="FFFFFF"/>
      </a:dk2>
      <a:lt2>
        <a:srgbClr val="091B2A"/>
      </a:lt2>
      <a:accent1>
        <a:srgbClr val="BB955B"/>
      </a:accent1>
      <a:accent2>
        <a:srgbClr val="BB955B"/>
      </a:accent2>
      <a:accent3>
        <a:srgbClr val="091B2A"/>
      </a:accent3>
      <a:accent4>
        <a:srgbClr val="091B2A"/>
      </a:accent4>
      <a:accent5>
        <a:srgbClr val="3B8686"/>
      </a:accent5>
      <a:accent6>
        <a:srgbClr val="3B8686"/>
      </a:accent6>
      <a:hlink>
        <a:srgbClr val="2F5496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CPPA Colors">
      <a:dk1>
        <a:srgbClr val="091B2A"/>
      </a:dk1>
      <a:lt1>
        <a:srgbClr val="FFFFFF"/>
      </a:lt1>
      <a:dk2>
        <a:srgbClr val="FFFFFF"/>
      </a:dk2>
      <a:lt2>
        <a:srgbClr val="091B2A"/>
      </a:lt2>
      <a:accent1>
        <a:srgbClr val="BB955B"/>
      </a:accent1>
      <a:accent2>
        <a:srgbClr val="BB955B"/>
      </a:accent2>
      <a:accent3>
        <a:srgbClr val="091B2A"/>
      </a:accent3>
      <a:accent4>
        <a:srgbClr val="091B2A"/>
      </a:accent4>
      <a:accent5>
        <a:srgbClr val="3B8686"/>
      </a:accent5>
      <a:accent6>
        <a:srgbClr val="3B8686"/>
      </a:accent6>
      <a:hlink>
        <a:srgbClr val="2F5496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471</Words>
  <Application>Microsoft Office PowerPoint</Application>
  <PresentationFormat>A3 Paper (297x420 mm)</PresentationFormat>
  <Paragraphs>218</Paragraphs>
  <Slides>5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Tajawal Medium</vt:lpstr>
      <vt:lpstr>Arial</vt:lpstr>
      <vt:lpstr>Tajawal</vt:lpstr>
      <vt:lpstr>2_CPPA 40 Theme PPT (A3)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Lamia Alqahtani</dc:creator>
  <cp:lastModifiedBy>Danish Memon</cp:lastModifiedBy>
  <cp:revision>1</cp:revision>
  <dcterms:created xsi:type="dcterms:W3CDTF">2021-02-09T14:14:16Z</dcterms:created>
  <dcterms:modified xsi:type="dcterms:W3CDTF">2025-03-12T10:27:45Z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0x0101009EEBD16224AEA34FBDCD8DEABEA51396</vt:lpwstr>
  </property>
  <property fmtid="{D5CDD505-2E9C-101B-9397-08002B2CF9AE}" pid="3" name="MediaServiceImageTags">
    <vt:lpwstr/>
  </property>
</Properties>
</file>